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0" r:id="rId3"/>
    <p:sldId id="259" r:id="rId4"/>
    <p:sldId id="258" r:id="rId5"/>
    <p:sldId id="261" r:id="rId6"/>
    <p:sldId id="267" r:id="rId7"/>
    <p:sldId id="283" r:id="rId8"/>
    <p:sldId id="264" r:id="rId9"/>
    <p:sldId id="273" r:id="rId10"/>
    <p:sldId id="263" r:id="rId11"/>
    <p:sldId id="279" r:id="rId12"/>
    <p:sldId id="266" r:id="rId13"/>
    <p:sldId id="280" r:id="rId14"/>
    <p:sldId id="278" r:id="rId15"/>
    <p:sldId id="276" r:id="rId16"/>
    <p:sldId id="277" r:id="rId17"/>
    <p:sldId id="282" r:id="rId18"/>
  </p:sldIdLst>
  <p:sldSz cx="12192000" cy="6858000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 Cuzic" initials="IC" lastIdx="2" clrIdx="0">
    <p:extLst>
      <p:ext uri="{19B8F6BF-5375-455C-9EA6-DF929625EA0E}">
        <p15:presenceInfo xmlns:p15="http://schemas.microsoft.com/office/powerpoint/2012/main" xmlns="" userId="Ivan Cuzi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115" d="100"/>
          <a:sy n="115" d="100"/>
        </p:scale>
        <p:origin x="-186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935FAD-C8A1-479A-8104-077E9CAEBC4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BA5B5A0-BB5E-4B4D-A32F-D4AFF3557BCA}">
      <dgm:prSet custT="1"/>
      <dgm:spPr/>
      <dgm:t>
        <a:bodyPr/>
        <a:lstStyle/>
        <a:p>
          <a:r>
            <a:rPr lang="hr-HR" sz="2400" b="1" dirty="0"/>
            <a:t>Matija Korvin (1458</a:t>
          </a:r>
          <a:r>
            <a:rPr lang="hr-HR" sz="2400" b="1" dirty="0" smtClean="0"/>
            <a:t>. – 1490</a:t>
          </a:r>
          <a:r>
            <a:rPr lang="hr-HR" sz="2400" b="1" dirty="0"/>
            <a:t>.)</a:t>
          </a:r>
          <a:endParaRPr lang="en-US" sz="2400" b="1" dirty="0"/>
        </a:p>
      </dgm:t>
    </dgm:pt>
    <dgm:pt modelId="{B3A67B5C-D29E-41C0-A8DE-11E0B0CBA32E}" type="sibTrans" cxnId="{51C6B7CB-C564-4F77-B899-BA58C5A8D6EC}">
      <dgm:prSet/>
      <dgm:spPr/>
      <dgm:t>
        <a:bodyPr/>
        <a:lstStyle/>
        <a:p>
          <a:endParaRPr lang="en-US"/>
        </a:p>
      </dgm:t>
    </dgm:pt>
    <dgm:pt modelId="{786F693A-EBF0-4C38-8664-1C2DB4BD7B67}" type="parTrans" cxnId="{51C6B7CB-C564-4F77-B899-BA58C5A8D6EC}">
      <dgm:prSet/>
      <dgm:spPr/>
      <dgm:t>
        <a:bodyPr/>
        <a:lstStyle/>
        <a:p>
          <a:endParaRPr lang="en-US"/>
        </a:p>
      </dgm:t>
    </dgm:pt>
    <dgm:pt modelId="{DD5C5427-DA66-4258-AEC5-CDDB3A8A3BC2}">
      <dgm:prSet custT="1"/>
      <dgm:spPr/>
      <dgm:t>
        <a:bodyPr/>
        <a:lstStyle/>
        <a:p>
          <a:r>
            <a:rPr lang="hr-HR" sz="2400" dirty="0"/>
            <a:t>Uveo poreznu reformu (poreze morali plaćati svi staleži)</a:t>
          </a:r>
          <a:endParaRPr lang="en-US" sz="2400" dirty="0"/>
        </a:p>
      </dgm:t>
    </dgm:pt>
    <dgm:pt modelId="{98DE6261-E89F-4D99-B5AF-EFF659B4B657}" type="parTrans" cxnId="{5DEA5C2F-5A34-4E6C-9E20-907D200AD957}">
      <dgm:prSet/>
      <dgm:spPr/>
      <dgm:t>
        <a:bodyPr/>
        <a:lstStyle/>
        <a:p>
          <a:endParaRPr lang="hr-HR"/>
        </a:p>
      </dgm:t>
    </dgm:pt>
    <dgm:pt modelId="{604DE355-3880-46C0-B39F-E0AB18152BA3}" type="sibTrans" cxnId="{5DEA5C2F-5A34-4E6C-9E20-907D200AD957}">
      <dgm:prSet/>
      <dgm:spPr/>
      <dgm:t>
        <a:bodyPr/>
        <a:lstStyle/>
        <a:p>
          <a:endParaRPr lang="hr-HR"/>
        </a:p>
      </dgm:t>
    </dgm:pt>
    <dgm:pt modelId="{1C11A283-29DF-42B5-8CC1-6129BC6352F8}">
      <dgm:prSet custT="1"/>
      <dgm:spPr/>
      <dgm:t>
        <a:bodyPr/>
        <a:lstStyle/>
        <a:p>
          <a:r>
            <a:rPr lang="hr-HR" sz="2400" dirty="0"/>
            <a:t>Uveo stajaću vojsku</a:t>
          </a:r>
          <a:endParaRPr lang="en-US" sz="2400" dirty="0"/>
        </a:p>
      </dgm:t>
    </dgm:pt>
    <dgm:pt modelId="{1C239C56-27E9-479B-9C8B-86FF68AA4053}" type="parTrans" cxnId="{544B730A-36E6-4789-86D6-E25BBA6DDE71}">
      <dgm:prSet/>
      <dgm:spPr/>
      <dgm:t>
        <a:bodyPr/>
        <a:lstStyle/>
        <a:p>
          <a:endParaRPr lang="hr-HR"/>
        </a:p>
      </dgm:t>
    </dgm:pt>
    <dgm:pt modelId="{7D85D809-D548-44D9-B872-B19E91DBD3CB}" type="sibTrans" cxnId="{544B730A-36E6-4789-86D6-E25BBA6DDE71}">
      <dgm:prSet/>
      <dgm:spPr/>
      <dgm:t>
        <a:bodyPr/>
        <a:lstStyle/>
        <a:p>
          <a:endParaRPr lang="hr-HR"/>
        </a:p>
      </dgm:t>
    </dgm:pt>
    <dgm:pt modelId="{1804735C-C48C-4147-B71B-9C6D50BD5D30}">
      <dgm:prSet custT="1"/>
      <dgm:spPr/>
      <dgm:t>
        <a:bodyPr/>
        <a:lstStyle/>
        <a:p>
          <a:r>
            <a:rPr lang="hr-HR" sz="2400" dirty="0"/>
            <a:t>Gavran u grbu obitelji </a:t>
          </a:r>
          <a:r>
            <a:rPr lang="hr-HR" sz="2400" dirty="0" smtClean="0"/>
            <a:t>– Korvin</a:t>
          </a:r>
          <a:endParaRPr lang="en-US" sz="2400" dirty="0"/>
        </a:p>
      </dgm:t>
    </dgm:pt>
    <dgm:pt modelId="{0393DFEB-1986-4939-8091-442E1CB9C667}" type="parTrans" cxnId="{05CC0B0E-2D96-4E09-B3BA-3CC67A3A6D81}">
      <dgm:prSet/>
      <dgm:spPr/>
      <dgm:t>
        <a:bodyPr/>
        <a:lstStyle/>
        <a:p>
          <a:endParaRPr lang="hr-HR"/>
        </a:p>
      </dgm:t>
    </dgm:pt>
    <dgm:pt modelId="{2CCCD87D-6368-4E43-BFE7-203980CC9E08}" type="sibTrans" cxnId="{05CC0B0E-2D96-4E09-B3BA-3CC67A3A6D81}">
      <dgm:prSet/>
      <dgm:spPr/>
      <dgm:t>
        <a:bodyPr/>
        <a:lstStyle/>
        <a:p>
          <a:endParaRPr lang="hr-HR"/>
        </a:p>
      </dgm:t>
    </dgm:pt>
    <dgm:pt modelId="{E845A46F-379C-40B1-A486-84E85C3BC49F}">
      <dgm:prSet custT="1"/>
      <dgm:spPr/>
      <dgm:t>
        <a:bodyPr/>
        <a:lstStyle/>
        <a:p>
          <a:r>
            <a:rPr lang="hr-HR" sz="2400" b="0" dirty="0"/>
            <a:t>Njegov otac Ivan bio istaknuti ugarski vojskovođa</a:t>
          </a:r>
        </a:p>
      </dgm:t>
    </dgm:pt>
    <dgm:pt modelId="{79365B35-330C-42F8-B93F-FC39CB2A0912}" type="parTrans" cxnId="{B3A0610E-27C9-4019-9740-86F740DB68D8}">
      <dgm:prSet/>
      <dgm:spPr/>
      <dgm:t>
        <a:bodyPr/>
        <a:lstStyle/>
        <a:p>
          <a:endParaRPr lang="hr-HR"/>
        </a:p>
      </dgm:t>
    </dgm:pt>
    <dgm:pt modelId="{49B050E0-6049-4630-A2DA-70B9A162A00B}" type="sibTrans" cxnId="{B3A0610E-27C9-4019-9740-86F740DB68D8}">
      <dgm:prSet/>
      <dgm:spPr/>
      <dgm:t>
        <a:bodyPr/>
        <a:lstStyle/>
        <a:p>
          <a:endParaRPr lang="hr-HR"/>
        </a:p>
      </dgm:t>
    </dgm:pt>
    <dgm:pt modelId="{76408965-720E-469F-B486-9A0E2413D275}">
      <dgm:prSet custT="1"/>
      <dgm:spPr/>
      <dgm:t>
        <a:bodyPr/>
        <a:lstStyle/>
        <a:p>
          <a:r>
            <a:rPr lang="hr-HR" sz="2400" b="0" dirty="0"/>
            <a:t>Potjecao iz redova srednjeg plemstva</a:t>
          </a:r>
          <a:endParaRPr lang="en-US" sz="2400" b="0" dirty="0"/>
        </a:p>
      </dgm:t>
    </dgm:pt>
    <dgm:pt modelId="{18544F72-4EB1-41DE-9CA8-B09F9C0F7523}" type="parTrans" cxnId="{4B79C042-8CCB-43DD-9904-9C19F9C3D62A}">
      <dgm:prSet/>
      <dgm:spPr/>
      <dgm:t>
        <a:bodyPr/>
        <a:lstStyle/>
        <a:p>
          <a:endParaRPr lang="hr-HR"/>
        </a:p>
      </dgm:t>
    </dgm:pt>
    <dgm:pt modelId="{A37BECA4-DA6F-4BAA-85AC-5B731D922419}" type="sibTrans" cxnId="{4B79C042-8CCB-43DD-9904-9C19F9C3D62A}">
      <dgm:prSet/>
      <dgm:spPr/>
      <dgm:t>
        <a:bodyPr/>
        <a:lstStyle/>
        <a:p>
          <a:endParaRPr lang="hr-HR"/>
        </a:p>
      </dgm:t>
    </dgm:pt>
    <dgm:pt modelId="{0E522338-E12E-4374-BF15-1737B78C4C2A}" type="pres">
      <dgm:prSet presAssocID="{73935FAD-C8A1-479A-8104-077E9CAEBC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0AE0EB3-5C4C-4FF5-8699-382AA2194872}" type="pres">
      <dgm:prSet presAssocID="{4BA5B5A0-BB5E-4B4D-A32F-D4AFF3557BCA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BE17A5E-521C-4DA9-AF47-63313E071D15}" type="pres">
      <dgm:prSet presAssocID="{B3A67B5C-D29E-41C0-A8DE-11E0B0CBA32E}" presName="spacer" presStyleCnt="0"/>
      <dgm:spPr/>
    </dgm:pt>
    <dgm:pt modelId="{7E17F0EB-E759-4F7A-AF9C-4B847DC1A11A}" type="pres">
      <dgm:prSet presAssocID="{E845A46F-379C-40B1-A486-84E85C3BC49F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0BB1455-E5A4-4DC8-9CE2-83F674F2886C}" type="pres">
      <dgm:prSet presAssocID="{49B050E0-6049-4630-A2DA-70B9A162A00B}" presName="spacer" presStyleCnt="0"/>
      <dgm:spPr/>
    </dgm:pt>
    <dgm:pt modelId="{C34D4B4E-B4D4-4B9A-B03D-AB4416E9F191}" type="pres">
      <dgm:prSet presAssocID="{76408965-720E-469F-B486-9A0E2413D275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46BA0F9-F8A3-42D2-A4B4-7A4C78F0F7A4}" type="pres">
      <dgm:prSet presAssocID="{A37BECA4-DA6F-4BAA-85AC-5B731D922419}" presName="spacer" presStyleCnt="0"/>
      <dgm:spPr/>
    </dgm:pt>
    <dgm:pt modelId="{23B90B8F-C544-400F-BC2F-CD15168913EE}" type="pres">
      <dgm:prSet presAssocID="{1804735C-C48C-4147-B71B-9C6D50BD5D30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44ED355-C237-4781-A163-8814C398F403}" type="pres">
      <dgm:prSet presAssocID="{2CCCD87D-6368-4E43-BFE7-203980CC9E08}" presName="spacer" presStyleCnt="0"/>
      <dgm:spPr/>
    </dgm:pt>
    <dgm:pt modelId="{79EC4004-8E8F-40DA-B8F8-55E44E272674}" type="pres">
      <dgm:prSet presAssocID="{DD5C5427-DA66-4258-AEC5-CDDB3A8A3BC2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4667E6F-3E58-4C5C-A3DC-9F9FFD3A961C}" type="pres">
      <dgm:prSet presAssocID="{604DE355-3880-46C0-B39F-E0AB18152BA3}" presName="spacer" presStyleCnt="0"/>
      <dgm:spPr/>
    </dgm:pt>
    <dgm:pt modelId="{D0DA3FA1-1334-4AEC-B9D9-C89B74D9F8D4}" type="pres">
      <dgm:prSet presAssocID="{1C11A283-29DF-42B5-8CC1-6129BC6352F8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B3A0610E-27C9-4019-9740-86F740DB68D8}" srcId="{73935FAD-C8A1-479A-8104-077E9CAEBC49}" destId="{E845A46F-379C-40B1-A486-84E85C3BC49F}" srcOrd="1" destOrd="0" parTransId="{79365B35-330C-42F8-B93F-FC39CB2A0912}" sibTransId="{49B050E0-6049-4630-A2DA-70B9A162A00B}"/>
    <dgm:cxn modelId="{F493F3AD-B9CE-4F60-8F00-34F8874E5372}" type="presOf" srcId="{73935FAD-C8A1-479A-8104-077E9CAEBC49}" destId="{0E522338-E12E-4374-BF15-1737B78C4C2A}" srcOrd="0" destOrd="0" presId="urn:microsoft.com/office/officeart/2005/8/layout/vList2"/>
    <dgm:cxn modelId="{F9B18325-C265-4A34-9B89-BA89DADB4821}" type="presOf" srcId="{E845A46F-379C-40B1-A486-84E85C3BC49F}" destId="{7E17F0EB-E759-4F7A-AF9C-4B847DC1A11A}" srcOrd="0" destOrd="0" presId="urn:microsoft.com/office/officeart/2005/8/layout/vList2"/>
    <dgm:cxn modelId="{51C6B7CB-C564-4F77-B899-BA58C5A8D6EC}" srcId="{73935FAD-C8A1-479A-8104-077E9CAEBC49}" destId="{4BA5B5A0-BB5E-4B4D-A32F-D4AFF3557BCA}" srcOrd="0" destOrd="0" parTransId="{786F693A-EBF0-4C38-8664-1C2DB4BD7B67}" sibTransId="{B3A67B5C-D29E-41C0-A8DE-11E0B0CBA32E}"/>
    <dgm:cxn modelId="{4B79C042-8CCB-43DD-9904-9C19F9C3D62A}" srcId="{73935FAD-C8A1-479A-8104-077E9CAEBC49}" destId="{76408965-720E-469F-B486-9A0E2413D275}" srcOrd="2" destOrd="0" parTransId="{18544F72-4EB1-41DE-9CA8-B09F9C0F7523}" sibTransId="{A37BECA4-DA6F-4BAA-85AC-5B731D922419}"/>
    <dgm:cxn modelId="{AC3A22EC-9648-442A-A46C-6B251902E55D}" type="presOf" srcId="{4BA5B5A0-BB5E-4B4D-A32F-D4AFF3557BCA}" destId="{D0AE0EB3-5C4C-4FF5-8699-382AA2194872}" srcOrd="0" destOrd="0" presId="urn:microsoft.com/office/officeart/2005/8/layout/vList2"/>
    <dgm:cxn modelId="{7D45D11F-E3DD-4D8C-BC02-1B5EB3AAAD04}" type="presOf" srcId="{1C11A283-29DF-42B5-8CC1-6129BC6352F8}" destId="{D0DA3FA1-1334-4AEC-B9D9-C89B74D9F8D4}" srcOrd="0" destOrd="0" presId="urn:microsoft.com/office/officeart/2005/8/layout/vList2"/>
    <dgm:cxn modelId="{544B730A-36E6-4789-86D6-E25BBA6DDE71}" srcId="{73935FAD-C8A1-479A-8104-077E9CAEBC49}" destId="{1C11A283-29DF-42B5-8CC1-6129BC6352F8}" srcOrd="5" destOrd="0" parTransId="{1C239C56-27E9-479B-9C8B-86FF68AA4053}" sibTransId="{7D85D809-D548-44D9-B872-B19E91DBD3CB}"/>
    <dgm:cxn modelId="{AE746DF6-D7D2-446F-8C83-BBA3664408E4}" type="presOf" srcId="{76408965-720E-469F-B486-9A0E2413D275}" destId="{C34D4B4E-B4D4-4B9A-B03D-AB4416E9F191}" srcOrd="0" destOrd="0" presId="urn:microsoft.com/office/officeart/2005/8/layout/vList2"/>
    <dgm:cxn modelId="{05CC0B0E-2D96-4E09-B3BA-3CC67A3A6D81}" srcId="{73935FAD-C8A1-479A-8104-077E9CAEBC49}" destId="{1804735C-C48C-4147-B71B-9C6D50BD5D30}" srcOrd="3" destOrd="0" parTransId="{0393DFEB-1986-4939-8091-442E1CB9C667}" sibTransId="{2CCCD87D-6368-4E43-BFE7-203980CC9E08}"/>
    <dgm:cxn modelId="{5DEA5C2F-5A34-4E6C-9E20-907D200AD957}" srcId="{73935FAD-C8A1-479A-8104-077E9CAEBC49}" destId="{DD5C5427-DA66-4258-AEC5-CDDB3A8A3BC2}" srcOrd="4" destOrd="0" parTransId="{98DE6261-E89F-4D99-B5AF-EFF659B4B657}" sibTransId="{604DE355-3880-46C0-B39F-E0AB18152BA3}"/>
    <dgm:cxn modelId="{980C5EF2-2C7B-4E83-8043-D2091540972D}" type="presOf" srcId="{DD5C5427-DA66-4258-AEC5-CDDB3A8A3BC2}" destId="{79EC4004-8E8F-40DA-B8F8-55E44E272674}" srcOrd="0" destOrd="0" presId="urn:microsoft.com/office/officeart/2005/8/layout/vList2"/>
    <dgm:cxn modelId="{6EBCAA30-AEED-41DD-8921-C715CFF442BD}" type="presOf" srcId="{1804735C-C48C-4147-B71B-9C6D50BD5D30}" destId="{23B90B8F-C544-400F-BC2F-CD15168913EE}" srcOrd="0" destOrd="0" presId="urn:microsoft.com/office/officeart/2005/8/layout/vList2"/>
    <dgm:cxn modelId="{29952DBC-CB39-42C7-964D-C5474242A86A}" type="presParOf" srcId="{0E522338-E12E-4374-BF15-1737B78C4C2A}" destId="{D0AE0EB3-5C4C-4FF5-8699-382AA2194872}" srcOrd="0" destOrd="0" presId="urn:microsoft.com/office/officeart/2005/8/layout/vList2"/>
    <dgm:cxn modelId="{ADEC3FE3-5A2F-44B5-A735-96D8FD80A485}" type="presParOf" srcId="{0E522338-E12E-4374-BF15-1737B78C4C2A}" destId="{BBE17A5E-521C-4DA9-AF47-63313E071D15}" srcOrd="1" destOrd="0" presId="urn:microsoft.com/office/officeart/2005/8/layout/vList2"/>
    <dgm:cxn modelId="{E2E2DACC-C874-4CCA-9B5D-0D0B1F0B1BFC}" type="presParOf" srcId="{0E522338-E12E-4374-BF15-1737B78C4C2A}" destId="{7E17F0EB-E759-4F7A-AF9C-4B847DC1A11A}" srcOrd="2" destOrd="0" presId="urn:microsoft.com/office/officeart/2005/8/layout/vList2"/>
    <dgm:cxn modelId="{3BB7A5FC-3FA9-45EA-9B82-E752844B4485}" type="presParOf" srcId="{0E522338-E12E-4374-BF15-1737B78C4C2A}" destId="{B0BB1455-E5A4-4DC8-9CE2-83F674F2886C}" srcOrd="3" destOrd="0" presId="urn:microsoft.com/office/officeart/2005/8/layout/vList2"/>
    <dgm:cxn modelId="{5CCE6DE2-6526-41A7-8F3F-41686C301D95}" type="presParOf" srcId="{0E522338-E12E-4374-BF15-1737B78C4C2A}" destId="{C34D4B4E-B4D4-4B9A-B03D-AB4416E9F191}" srcOrd="4" destOrd="0" presId="urn:microsoft.com/office/officeart/2005/8/layout/vList2"/>
    <dgm:cxn modelId="{5CDEF4AA-5EBE-4B92-B355-898FEBEF5089}" type="presParOf" srcId="{0E522338-E12E-4374-BF15-1737B78C4C2A}" destId="{246BA0F9-F8A3-42D2-A4B4-7A4C78F0F7A4}" srcOrd="5" destOrd="0" presId="urn:microsoft.com/office/officeart/2005/8/layout/vList2"/>
    <dgm:cxn modelId="{E38FD0C5-C3CC-40BB-ADB9-2422C21CF8DD}" type="presParOf" srcId="{0E522338-E12E-4374-BF15-1737B78C4C2A}" destId="{23B90B8F-C544-400F-BC2F-CD15168913EE}" srcOrd="6" destOrd="0" presId="urn:microsoft.com/office/officeart/2005/8/layout/vList2"/>
    <dgm:cxn modelId="{179D954C-D7B6-41EA-BAC5-A6D195737396}" type="presParOf" srcId="{0E522338-E12E-4374-BF15-1737B78C4C2A}" destId="{944ED355-C237-4781-A163-8814C398F403}" srcOrd="7" destOrd="0" presId="urn:microsoft.com/office/officeart/2005/8/layout/vList2"/>
    <dgm:cxn modelId="{3C3CA175-092A-4A12-873F-8DB48E61266E}" type="presParOf" srcId="{0E522338-E12E-4374-BF15-1737B78C4C2A}" destId="{79EC4004-8E8F-40DA-B8F8-55E44E272674}" srcOrd="8" destOrd="0" presId="urn:microsoft.com/office/officeart/2005/8/layout/vList2"/>
    <dgm:cxn modelId="{6F1D5D9A-8A08-4A69-BB53-F1A2108AB9CC}" type="presParOf" srcId="{0E522338-E12E-4374-BF15-1737B78C4C2A}" destId="{74667E6F-3E58-4C5C-A3DC-9F9FFD3A961C}" srcOrd="9" destOrd="0" presId="urn:microsoft.com/office/officeart/2005/8/layout/vList2"/>
    <dgm:cxn modelId="{F6F6704B-49C7-4DCF-AF82-C08D58839BAE}" type="presParOf" srcId="{0E522338-E12E-4374-BF15-1737B78C4C2A}" destId="{D0DA3FA1-1334-4AEC-B9D9-C89B74D9F8D4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2A8B11-172F-479C-99BA-D919E6CE685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BA15D1E-2B7D-40C2-B5ED-4D90FEFB2DB9}">
      <dgm:prSet custT="1"/>
      <dgm:spPr/>
      <dgm:t>
        <a:bodyPr/>
        <a:lstStyle/>
        <a:p>
          <a:r>
            <a:rPr lang="hr-HR" sz="2400" dirty="0"/>
            <a:t>Pad Bosne pod Osmanlije 1463. godine</a:t>
          </a:r>
          <a:endParaRPr lang="en-US" sz="2400" dirty="0"/>
        </a:p>
      </dgm:t>
    </dgm:pt>
    <dgm:pt modelId="{177125F4-9477-46DA-98DF-8F36AF87B104}" type="parTrans" cxnId="{A81F175B-1DC1-4AB2-BF0E-78A69CA867D5}">
      <dgm:prSet/>
      <dgm:spPr/>
      <dgm:t>
        <a:bodyPr/>
        <a:lstStyle/>
        <a:p>
          <a:endParaRPr lang="en-US"/>
        </a:p>
      </dgm:t>
    </dgm:pt>
    <dgm:pt modelId="{893595EF-7ADF-4BEF-AA54-B7C077A77FF5}" type="sibTrans" cxnId="{A81F175B-1DC1-4AB2-BF0E-78A69CA867D5}">
      <dgm:prSet/>
      <dgm:spPr/>
      <dgm:t>
        <a:bodyPr/>
        <a:lstStyle/>
        <a:p>
          <a:endParaRPr lang="en-US"/>
        </a:p>
      </dgm:t>
    </dgm:pt>
    <dgm:pt modelId="{81817FC1-DE98-4957-8B43-7FCEAE93890F}">
      <dgm:prSet custT="1"/>
      <dgm:spPr/>
      <dgm:t>
        <a:bodyPr/>
        <a:lstStyle/>
        <a:p>
          <a:r>
            <a:rPr lang="hr-HR" sz="2400" dirty="0"/>
            <a:t>Osvojio sjevernu Bosnu do Jajca</a:t>
          </a:r>
          <a:endParaRPr lang="en-US" sz="2400" dirty="0"/>
        </a:p>
      </dgm:t>
    </dgm:pt>
    <dgm:pt modelId="{DA734FDC-4026-4E58-9A16-AC6615670826}" type="parTrans" cxnId="{DA0FFC8F-C49B-4B62-82AF-24955BAA885E}">
      <dgm:prSet/>
      <dgm:spPr/>
      <dgm:t>
        <a:bodyPr/>
        <a:lstStyle/>
        <a:p>
          <a:endParaRPr lang="hr-HR"/>
        </a:p>
      </dgm:t>
    </dgm:pt>
    <dgm:pt modelId="{9B3CFD19-A6E5-4EBD-9156-5C4CF15DE242}" type="sibTrans" cxnId="{DA0FFC8F-C49B-4B62-82AF-24955BAA885E}">
      <dgm:prSet/>
      <dgm:spPr/>
      <dgm:t>
        <a:bodyPr/>
        <a:lstStyle/>
        <a:p>
          <a:endParaRPr lang="hr-HR"/>
        </a:p>
      </dgm:t>
    </dgm:pt>
    <dgm:pt modelId="{D9E6BD58-68EA-4A13-AE82-676EA05B1487}">
      <dgm:prSet custT="1"/>
      <dgm:spPr/>
      <dgm:t>
        <a:bodyPr/>
        <a:lstStyle/>
        <a:p>
          <a:r>
            <a:rPr lang="hr-HR" sz="2400" dirty="0"/>
            <a:t>Osnovao </a:t>
          </a:r>
          <a:r>
            <a:rPr lang="hr-HR" sz="2400" dirty="0" err="1"/>
            <a:t>Jajačku</a:t>
          </a:r>
          <a:r>
            <a:rPr lang="hr-HR" sz="2400" dirty="0"/>
            <a:t> i Srebreničku banovinu</a:t>
          </a:r>
          <a:endParaRPr lang="en-US" sz="2400" dirty="0"/>
        </a:p>
      </dgm:t>
    </dgm:pt>
    <dgm:pt modelId="{82C0EA3D-0761-4011-87D8-95360260DA47}" type="parTrans" cxnId="{6F4F4E8F-9A33-4677-BF0B-B8A80F2C7AC1}">
      <dgm:prSet/>
      <dgm:spPr/>
      <dgm:t>
        <a:bodyPr/>
        <a:lstStyle/>
        <a:p>
          <a:endParaRPr lang="hr-HR"/>
        </a:p>
      </dgm:t>
    </dgm:pt>
    <dgm:pt modelId="{08A2E169-21E9-488F-9DAE-657ACA5C969C}" type="sibTrans" cxnId="{6F4F4E8F-9A33-4677-BF0B-B8A80F2C7AC1}">
      <dgm:prSet/>
      <dgm:spPr/>
      <dgm:t>
        <a:bodyPr/>
        <a:lstStyle/>
        <a:p>
          <a:endParaRPr lang="hr-HR"/>
        </a:p>
      </dgm:t>
    </dgm:pt>
    <dgm:pt modelId="{C26FE084-45CC-4E78-A8DF-8DE9DDAEAF59}">
      <dgm:prSet custT="1"/>
      <dgm:spPr/>
      <dgm:t>
        <a:bodyPr/>
        <a:lstStyle/>
        <a:p>
          <a:r>
            <a:rPr lang="hr-HR" sz="2400" dirty="0"/>
            <a:t>Sagradio sustav utvrda (začetci Vojne krajine)</a:t>
          </a:r>
          <a:endParaRPr lang="en-US" sz="2400" dirty="0"/>
        </a:p>
      </dgm:t>
    </dgm:pt>
    <dgm:pt modelId="{DA345184-9BD1-40E6-9977-057E31496765}" type="parTrans" cxnId="{8BBE50A2-1D95-4924-A5FC-55914202E8ED}">
      <dgm:prSet/>
      <dgm:spPr/>
      <dgm:t>
        <a:bodyPr/>
        <a:lstStyle/>
        <a:p>
          <a:endParaRPr lang="hr-HR"/>
        </a:p>
      </dgm:t>
    </dgm:pt>
    <dgm:pt modelId="{545F1B65-DDBE-49E3-BFEA-4DB6C0179B50}" type="sibTrans" cxnId="{8BBE50A2-1D95-4924-A5FC-55914202E8ED}">
      <dgm:prSet/>
      <dgm:spPr/>
      <dgm:t>
        <a:bodyPr/>
        <a:lstStyle/>
        <a:p>
          <a:endParaRPr lang="hr-HR"/>
        </a:p>
      </dgm:t>
    </dgm:pt>
    <dgm:pt modelId="{66A1A569-F9D4-4ED7-A71C-7F1C6BB4F8B6}">
      <dgm:prSet custT="1"/>
      <dgm:spPr/>
      <dgm:t>
        <a:bodyPr/>
        <a:lstStyle/>
        <a:p>
          <a:r>
            <a:rPr lang="hr-HR" sz="2400" dirty="0"/>
            <a:t>Sukob s velikašima oko ograničavanja moći</a:t>
          </a:r>
          <a:endParaRPr lang="en-US" sz="2400" dirty="0"/>
        </a:p>
      </dgm:t>
    </dgm:pt>
    <dgm:pt modelId="{12EF6979-F227-4EFD-8F10-690A8A4DBBD8}" type="parTrans" cxnId="{29CB98D8-3486-41FF-8A94-177759BA525C}">
      <dgm:prSet/>
      <dgm:spPr/>
    </dgm:pt>
    <dgm:pt modelId="{C2895B9F-03E8-4364-B6BD-2F7270D43C63}" type="sibTrans" cxnId="{29CB98D8-3486-41FF-8A94-177759BA525C}">
      <dgm:prSet/>
      <dgm:spPr/>
    </dgm:pt>
    <dgm:pt modelId="{2E8F4B19-5C25-4016-9F1F-ECB009692161}">
      <dgm:prSet/>
      <dgm:spPr/>
      <dgm:t>
        <a:bodyPr/>
        <a:lstStyle/>
        <a:p>
          <a:r>
            <a:rPr lang="hr-HR" dirty="0"/>
            <a:t>Velikaši u Slavoniji i Ugarskoj stali uz Habsburgovce</a:t>
          </a:r>
          <a:endParaRPr lang="en-US" dirty="0"/>
        </a:p>
      </dgm:t>
    </dgm:pt>
    <dgm:pt modelId="{4C8EA1C3-7A72-44A8-9DCA-22F5C4631088}" type="parTrans" cxnId="{746AF345-C263-4F3D-88DD-FA1780BA71A7}">
      <dgm:prSet/>
      <dgm:spPr/>
    </dgm:pt>
    <dgm:pt modelId="{6129CB0C-AB2D-480B-829F-30275155E249}" type="sibTrans" cxnId="{746AF345-C263-4F3D-88DD-FA1780BA71A7}">
      <dgm:prSet/>
      <dgm:spPr/>
    </dgm:pt>
    <dgm:pt modelId="{FB3919ED-3E0A-412D-A4CA-642485E0677D}">
      <dgm:prSet/>
      <dgm:spPr/>
      <dgm:t>
        <a:bodyPr/>
        <a:lstStyle/>
        <a:p>
          <a:r>
            <a:rPr lang="hr-HR" dirty="0"/>
            <a:t>Velikaši u Hrvatskoj stali uz Veneciju</a:t>
          </a:r>
          <a:endParaRPr lang="en-US" dirty="0"/>
        </a:p>
      </dgm:t>
    </dgm:pt>
    <dgm:pt modelId="{441AA228-EBAA-4238-9153-B2EC065392F2}" type="parTrans" cxnId="{58927945-0C81-473C-92F2-443EBB2C687E}">
      <dgm:prSet/>
      <dgm:spPr/>
    </dgm:pt>
    <dgm:pt modelId="{C36E61EF-01D6-48EB-9F49-1126004C2A2D}" type="sibTrans" cxnId="{58927945-0C81-473C-92F2-443EBB2C687E}">
      <dgm:prSet/>
      <dgm:spPr/>
    </dgm:pt>
    <dgm:pt modelId="{A25BA51F-AAB5-45C8-9F20-21F75560DB15}" type="pres">
      <dgm:prSet presAssocID="{602A8B11-172F-479C-99BA-D919E6CE68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3EDE355-4354-4AC6-A2DF-1D063C8F6481}" type="pres">
      <dgm:prSet presAssocID="{ABA15D1E-2B7D-40C2-B5ED-4D90FEFB2DB9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2A71EE1-EEAD-49A0-90E4-E989247D400D}" type="pres">
      <dgm:prSet presAssocID="{893595EF-7ADF-4BEF-AA54-B7C077A77FF5}" presName="spacer" presStyleCnt="0"/>
      <dgm:spPr/>
    </dgm:pt>
    <dgm:pt modelId="{D560518C-7CA7-480C-A2C9-B69CBBFEA9B0}" type="pres">
      <dgm:prSet presAssocID="{81817FC1-DE98-4957-8B43-7FCEAE93890F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2B131E6-5644-40F6-B9D6-29D83574E151}" type="pres">
      <dgm:prSet presAssocID="{9B3CFD19-A6E5-4EBD-9156-5C4CF15DE242}" presName="spacer" presStyleCnt="0"/>
      <dgm:spPr/>
    </dgm:pt>
    <dgm:pt modelId="{90FF2623-73BC-45A9-BAF6-A9BD5F250304}" type="pres">
      <dgm:prSet presAssocID="{D9E6BD58-68EA-4A13-AE82-676EA05B1487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359D109-8A02-47CA-AB4D-7E13B6535304}" type="pres">
      <dgm:prSet presAssocID="{08A2E169-21E9-488F-9DAE-657ACA5C969C}" presName="spacer" presStyleCnt="0"/>
      <dgm:spPr/>
    </dgm:pt>
    <dgm:pt modelId="{C413E99E-827F-4A7A-A005-C592ABB4DB30}" type="pres">
      <dgm:prSet presAssocID="{C26FE084-45CC-4E78-A8DF-8DE9DDAEAF59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0AFBB6D-AFB8-446B-8DA8-5ED9905E83CD}" type="pres">
      <dgm:prSet presAssocID="{545F1B65-DDBE-49E3-BFEA-4DB6C0179B50}" presName="spacer" presStyleCnt="0"/>
      <dgm:spPr/>
    </dgm:pt>
    <dgm:pt modelId="{16697590-654D-44C7-8426-9CE287CDDA0B}" type="pres">
      <dgm:prSet presAssocID="{66A1A569-F9D4-4ED7-A71C-7F1C6BB4F8B6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B5FEC8F-B0FA-4CD1-9A39-7AC66CC93DAE}" type="pres">
      <dgm:prSet presAssocID="{C2895B9F-03E8-4364-B6BD-2F7270D43C63}" presName="spacer" presStyleCnt="0"/>
      <dgm:spPr/>
    </dgm:pt>
    <dgm:pt modelId="{9C921B1B-DB86-45A9-8488-B6C3260C6C18}" type="pres">
      <dgm:prSet presAssocID="{2E8F4B19-5C25-4016-9F1F-ECB009692161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8BF8928-E5ED-4F94-AB20-A0E0B018E365}" type="pres">
      <dgm:prSet presAssocID="{6129CB0C-AB2D-480B-829F-30275155E249}" presName="spacer" presStyleCnt="0"/>
      <dgm:spPr/>
    </dgm:pt>
    <dgm:pt modelId="{BE3C8D54-4927-41BC-AA93-5C4DA97A23D3}" type="pres">
      <dgm:prSet presAssocID="{FB3919ED-3E0A-412D-A4CA-642485E0677D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A81F175B-1DC1-4AB2-BF0E-78A69CA867D5}" srcId="{602A8B11-172F-479C-99BA-D919E6CE6854}" destId="{ABA15D1E-2B7D-40C2-B5ED-4D90FEFB2DB9}" srcOrd="0" destOrd="0" parTransId="{177125F4-9477-46DA-98DF-8F36AF87B104}" sibTransId="{893595EF-7ADF-4BEF-AA54-B7C077A77FF5}"/>
    <dgm:cxn modelId="{F35F3353-BDD8-403A-9B27-813CBFCAC2B5}" type="presOf" srcId="{D9E6BD58-68EA-4A13-AE82-676EA05B1487}" destId="{90FF2623-73BC-45A9-BAF6-A9BD5F250304}" srcOrd="0" destOrd="0" presId="urn:microsoft.com/office/officeart/2005/8/layout/vList2"/>
    <dgm:cxn modelId="{015E0E2A-6AFC-4885-A220-5A1998E34402}" type="presOf" srcId="{81817FC1-DE98-4957-8B43-7FCEAE93890F}" destId="{D560518C-7CA7-480C-A2C9-B69CBBFEA9B0}" srcOrd="0" destOrd="0" presId="urn:microsoft.com/office/officeart/2005/8/layout/vList2"/>
    <dgm:cxn modelId="{8BBE50A2-1D95-4924-A5FC-55914202E8ED}" srcId="{602A8B11-172F-479C-99BA-D919E6CE6854}" destId="{C26FE084-45CC-4E78-A8DF-8DE9DDAEAF59}" srcOrd="3" destOrd="0" parTransId="{DA345184-9BD1-40E6-9977-057E31496765}" sibTransId="{545F1B65-DDBE-49E3-BFEA-4DB6C0179B50}"/>
    <dgm:cxn modelId="{19965388-AFDF-464C-BB7A-3C7741296123}" type="presOf" srcId="{66A1A569-F9D4-4ED7-A71C-7F1C6BB4F8B6}" destId="{16697590-654D-44C7-8426-9CE287CDDA0B}" srcOrd="0" destOrd="0" presId="urn:microsoft.com/office/officeart/2005/8/layout/vList2"/>
    <dgm:cxn modelId="{E0316F0B-F404-4F42-9452-C01B6B260347}" type="presOf" srcId="{FB3919ED-3E0A-412D-A4CA-642485E0677D}" destId="{BE3C8D54-4927-41BC-AA93-5C4DA97A23D3}" srcOrd="0" destOrd="0" presId="urn:microsoft.com/office/officeart/2005/8/layout/vList2"/>
    <dgm:cxn modelId="{BF9CEAAC-4EB8-42A4-B58D-9E5D7E385556}" type="presOf" srcId="{ABA15D1E-2B7D-40C2-B5ED-4D90FEFB2DB9}" destId="{23EDE355-4354-4AC6-A2DF-1D063C8F6481}" srcOrd="0" destOrd="0" presId="urn:microsoft.com/office/officeart/2005/8/layout/vList2"/>
    <dgm:cxn modelId="{29CB98D8-3486-41FF-8A94-177759BA525C}" srcId="{602A8B11-172F-479C-99BA-D919E6CE6854}" destId="{66A1A569-F9D4-4ED7-A71C-7F1C6BB4F8B6}" srcOrd="4" destOrd="0" parTransId="{12EF6979-F227-4EFD-8F10-690A8A4DBBD8}" sibTransId="{C2895B9F-03E8-4364-B6BD-2F7270D43C63}"/>
    <dgm:cxn modelId="{6F4F4E8F-9A33-4677-BF0B-B8A80F2C7AC1}" srcId="{602A8B11-172F-479C-99BA-D919E6CE6854}" destId="{D9E6BD58-68EA-4A13-AE82-676EA05B1487}" srcOrd="2" destOrd="0" parTransId="{82C0EA3D-0761-4011-87D8-95360260DA47}" sibTransId="{08A2E169-21E9-488F-9DAE-657ACA5C969C}"/>
    <dgm:cxn modelId="{0E437F48-764E-4EB4-9C3A-F9E793AB5D26}" type="presOf" srcId="{2E8F4B19-5C25-4016-9F1F-ECB009692161}" destId="{9C921B1B-DB86-45A9-8488-B6C3260C6C18}" srcOrd="0" destOrd="0" presId="urn:microsoft.com/office/officeart/2005/8/layout/vList2"/>
    <dgm:cxn modelId="{DA0FFC8F-C49B-4B62-82AF-24955BAA885E}" srcId="{602A8B11-172F-479C-99BA-D919E6CE6854}" destId="{81817FC1-DE98-4957-8B43-7FCEAE93890F}" srcOrd="1" destOrd="0" parTransId="{DA734FDC-4026-4E58-9A16-AC6615670826}" sibTransId="{9B3CFD19-A6E5-4EBD-9156-5C4CF15DE242}"/>
    <dgm:cxn modelId="{58927945-0C81-473C-92F2-443EBB2C687E}" srcId="{602A8B11-172F-479C-99BA-D919E6CE6854}" destId="{FB3919ED-3E0A-412D-A4CA-642485E0677D}" srcOrd="6" destOrd="0" parTransId="{441AA228-EBAA-4238-9153-B2EC065392F2}" sibTransId="{C36E61EF-01D6-48EB-9F49-1126004C2A2D}"/>
    <dgm:cxn modelId="{CDC1EC0E-759E-41BE-AE65-E3C09408BFD5}" type="presOf" srcId="{C26FE084-45CC-4E78-A8DF-8DE9DDAEAF59}" destId="{C413E99E-827F-4A7A-A005-C592ABB4DB30}" srcOrd="0" destOrd="0" presId="urn:microsoft.com/office/officeart/2005/8/layout/vList2"/>
    <dgm:cxn modelId="{2BD20EB3-E750-41D3-BC79-6586562BC8F5}" type="presOf" srcId="{602A8B11-172F-479C-99BA-D919E6CE6854}" destId="{A25BA51F-AAB5-45C8-9F20-21F75560DB15}" srcOrd="0" destOrd="0" presId="urn:microsoft.com/office/officeart/2005/8/layout/vList2"/>
    <dgm:cxn modelId="{746AF345-C263-4F3D-88DD-FA1780BA71A7}" srcId="{602A8B11-172F-479C-99BA-D919E6CE6854}" destId="{2E8F4B19-5C25-4016-9F1F-ECB009692161}" srcOrd="5" destOrd="0" parTransId="{4C8EA1C3-7A72-44A8-9DCA-22F5C4631088}" sibTransId="{6129CB0C-AB2D-480B-829F-30275155E249}"/>
    <dgm:cxn modelId="{55472A42-8A96-4F89-97AD-0521D545BEA5}" type="presParOf" srcId="{A25BA51F-AAB5-45C8-9F20-21F75560DB15}" destId="{23EDE355-4354-4AC6-A2DF-1D063C8F6481}" srcOrd="0" destOrd="0" presId="urn:microsoft.com/office/officeart/2005/8/layout/vList2"/>
    <dgm:cxn modelId="{08FFDC8F-09CD-48D3-BD8C-B560AE25C965}" type="presParOf" srcId="{A25BA51F-AAB5-45C8-9F20-21F75560DB15}" destId="{E2A71EE1-EEAD-49A0-90E4-E989247D400D}" srcOrd="1" destOrd="0" presId="urn:microsoft.com/office/officeart/2005/8/layout/vList2"/>
    <dgm:cxn modelId="{60A82BC3-9174-4598-BFAA-0C9A12241209}" type="presParOf" srcId="{A25BA51F-AAB5-45C8-9F20-21F75560DB15}" destId="{D560518C-7CA7-480C-A2C9-B69CBBFEA9B0}" srcOrd="2" destOrd="0" presId="urn:microsoft.com/office/officeart/2005/8/layout/vList2"/>
    <dgm:cxn modelId="{2B5CC44F-2F44-4D97-A24E-64E982515407}" type="presParOf" srcId="{A25BA51F-AAB5-45C8-9F20-21F75560DB15}" destId="{62B131E6-5644-40F6-B9D6-29D83574E151}" srcOrd="3" destOrd="0" presId="urn:microsoft.com/office/officeart/2005/8/layout/vList2"/>
    <dgm:cxn modelId="{F4AE2903-78B4-4846-9AB0-92453DB56E93}" type="presParOf" srcId="{A25BA51F-AAB5-45C8-9F20-21F75560DB15}" destId="{90FF2623-73BC-45A9-BAF6-A9BD5F250304}" srcOrd="4" destOrd="0" presId="urn:microsoft.com/office/officeart/2005/8/layout/vList2"/>
    <dgm:cxn modelId="{7D6B3C30-6CEF-4834-9D83-0894C313C135}" type="presParOf" srcId="{A25BA51F-AAB5-45C8-9F20-21F75560DB15}" destId="{9359D109-8A02-47CA-AB4D-7E13B6535304}" srcOrd="5" destOrd="0" presId="urn:microsoft.com/office/officeart/2005/8/layout/vList2"/>
    <dgm:cxn modelId="{37372611-498F-465E-B093-EA0DD57785E8}" type="presParOf" srcId="{A25BA51F-AAB5-45C8-9F20-21F75560DB15}" destId="{C413E99E-827F-4A7A-A005-C592ABB4DB30}" srcOrd="6" destOrd="0" presId="urn:microsoft.com/office/officeart/2005/8/layout/vList2"/>
    <dgm:cxn modelId="{4C0E3787-010A-42EE-951C-C9934AB0C66E}" type="presParOf" srcId="{A25BA51F-AAB5-45C8-9F20-21F75560DB15}" destId="{50AFBB6D-AFB8-446B-8DA8-5ED9905E83CD}" srcOrd="7" destOrd="0" presId="urn:microsoft.com/office/officeart/2005/8/layout/vList2"/>
    <dgm:cxn modelId="{AF7FEEF4-269D-418D-9956-3821B191F2ED}" type="presParOf" srcId="{A25BA51F-AAB5-45C8-9F20-21F75560DB15}" destId="{16697590-654D-44C7-8426-9CE287CDDA0B}" srcOrd="8" destOrd="0" presId="urn:microsoft.com/office/officeart/2005/8/layout/vList2"/>
    <dgm:cxn modelId="{A024BA48-6C52-4986-87C6-AAC1643BB298}" type="presParOf" srcId="{A25BA51F-AAB5-45C8-9F20-21F75560DB15}" destId="{4B5FEC8F-B0FA-4CD1-9A39-7AC66CC93DAE}" srcOrd="9" destOrd="0" presId="urn:microsoft.com/office/officeart/2005/8/layout/vList2"/>
    <dgm:cxn modelId="{EF875EF4-4B43-4197-8831-72CD0A030172}" type="presParOf" srcId="{A25BA51F-AAB5-45C8-9F20-21F75560DB15}" destId="{9C921B1B-DB86-45A9-8488-B6C3260C6C18}" srcOrd="10" destOrd="0" presId="urn:microsoft.com/office/officeart/2005/8/layout/vList2"/>
    <dgm:cxn modelId="{7B362D78-0BBD-4BFC-9B86-3E0C80F1AA6A}" type="presParOf" srcId="{A25BA51F-AAB5-45C8-9F20-21F75560DB15}" destId="{68BF8928-E5ED-4F94-AB20-A0E0B018E365}" srcOrd="11" destOrd="0" presId="urn:microsoft.com/office/officeart/2005/8/layout/vList2"/>
    <dgm:cxn modelId="{891F34AE-1B55-44A8-AD92-3BCCD73C852D}" type="presParOf" srcId="{A25BA51F-AAB5-45C8-9F20-21F75560DB15}" destId="{BE3C8D54-4927-41BC-AA93-5C4DA97A23D3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D98622-848B-4CF4-9A65-B5FB6D5B443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CF813B9-33EE-4DAC-B738-B85DCD6EDD68}">
      <dgm:prSet custT="1"/>
      <dgm:spPr/>
      <dgm:t>
        <a:bodyPr/>
        <a:lstStyle/>
        <a:p>
          <a:r>
            <a:rPr lang="hr-HR" sz="2400" dirty="0"/>
            <a:t>Ugarska vojska osvojila Senj (posjed Frankopana)</a:t>
          </a:r>
          <a:endParaRPr lang="en-US" sz="2400" dirty="0"/>
        </a:p>
      </dgm:t>
    </dgm:pt>
    <dgm:pt modelId="{B449B27D-0F24-4AB6-B106-C902F2DFC6A7}" type="parTrans" cxnId="{096BE1FA-ED90-4A38-8E11-831ACBC5C133}">
      <dgm:prSet/>
      <dgm:spPr/>
      <dgm:t>
        <a:bodyPr/>
        <a:lstStyle/>
        <a:p>
          <a:endParaRPr lang="en-US"/>
        </a:p>
      </dgm:t>
    </dgm:pt>
    <dgm:pt modelId="{8246AEB0-4939-404F-A50F-0FE7D26A3657}" type="sibTrans" cxnId="{096BE1FA-ED90-4A38-8E11-831ACBC5C133}">
      <dgm:prSet/>
      <dgm:spPr/>
      <dgm:t>
        <a:bodyPr/>
        <a:lstStyle/>
        <a:p>
          <a:endParaRPr lang="en-US"/>
        </a:p>
      </dgm:t>
    </dgm:pt>
    <dgm:pt modelId="{9B59096D-EB65-4515-94E2-BDB7CE7CD5B4}">
      <dgm:prSet custT="1"/>
      <dgm:spPr/>
      <dgm:t>
        <a:bodyPr/>
        <a:lstStyle/>
        <a:p>
          <a:r>
            <a:rPr lang="hr-HR" sz="2400" dirty="0"/>
            <a:t>Osnovao Senjsku kapetaniju, štit Hrvatskog primorja od Osmanlija i Venecije</a:t>
          </a:r>
          <a:endParaRPr lang="en-US" sz="2400" dirty="0"/>
        </a:p>
      </dgm:t>
    </dgm:pt>
    <dgm:pt modelId="{B80787DE-4EE5-4E31-9CF7-ACB21205FD16}" type="parTrans" cxnId="{2592EA2B-3FE8-4AAC-AC62-F04FC1FF5C31}">
      <dgm:prSet/>
      <dgm:spPr/>
      <dgm:t>
        <a:bodyPr/>
        <a:lstStyle/>
        <a:p>
          <a:endParaRPr lang="hr-HR"/>
        </a:p>
      </dgm:t>
    </dgm:pt>
    <dgm:pt modelId="{F09BE982-6F59-491A-9DB5-3A89D60F1D51}" type="sibTrans" cxnId="{2592EA2B-3FE8-4AAC-AC62-F04FC1FF5C31}">
      <dgm:prSet/>
      <dgm:spPr/>
      <dgm:t>
        <a:bodyPr/>
        <a:lstStyle/>
        <a:p>
          <a:endParaRPr lang="hr-HR"/>
        </a:p>
      </dgm:t>
    </dgm:pt>
    <dgm:pt modelId="{927C9359-EF1B-4ACE-8536-F3E7DFDB5C77}">
      <dgm:prSet custT="1"/>
      <dgm:spPr/>
      <dgm:t>
        <a:bodyPr/>
        <a:lstStyle/>
        <a:p>
          <a:r>
            <a:rPr lang="hr-HR" sz="2400" dirty="0"/>
            <a:t>Sukob kralja i Frankopana (pomoć Mlečana i osvajanje Krka)</a:t>
          </a:r>
          <a:endParaRPr lang="en-US" sz="2400" dirty="0"/>
        </a:p>
      </dgm:t>
    </dgm:pt>
    <dgm:pt modelId="{B8AD8639-398B-4A09-B1AE-604EE5CE6925}" type="parTrans" cxnId="{B9E9F328-BAF0-4C01-8684-1CBF227E42B0}">
      <dgm:prSet/>
      <dgm:spPr/>
      <dgm:t>
        <a:bodyPr/>
        <a:lstStyle/>
        <a:p>
          <a:endParaRPr lang="hr-HR"/>
        </a:p>
      </dgm:t>
    </dgm:pt>
    <dgm:pt modelId="{0E5FDCF8-36FE-4564-99BF-F218083142C1}" type="sibTrans" cxnId="{B9E9F328-BAF0-4C01-8684-1CBF227E42B0}">
      <dgm:prSet/>
      <dgm:spPr/>
      <dgm:t>
        <a:bodyPr/>
        <a:lstStyle/>
        <a:p>
          <a:endParaRPr lang="hr-HR"/>
        </a:p>
      </dgm:t>
    </dgm:pt>
    <dgm:pt modelId="{CF92E850-DB9C-41CA-A146-F9EB81005287}">
      <dgm:prSet custT="1"/>
      <dgm:spPr/>
      <dgm:t>
        <a:bodyPr/>
        <a:lstStyle/>
        <a:p>
          <a:r>
            <a:rPr lang="hr-HR" sz="2400" dirty="0"/>
            <a:t>Unutarnji sukobi i prodori Osmanlija</a:t>
          </a:r>
          <a:endParaRPr lang="en-US" sz="2400" dirty="0"/>
        </a:p>
      </dgm:t>
    </dgm:pt>
    <dgm:pt modelId="{63E0512F-145F-4FBE-8750-131FBA09D577}" type="parTrans" cxnId="{C167DF1E-5FB0-466E-8785-FE51D693F201}">
      <dgm:prSet/>
      <dgm:spPr/>
      <dgm:t>
        <a:bodyPr/>
        <a:lstStyle/>
        <a:p>
          <a:endParaRPr lang="hr-HR"/>
        </a:p>
      </dgm:t>
    </dgm:pt>
    <dgm:pt modelId="{46D35251-CB8F-4834-90A3-09A69E04AAF1}" type="sibTrans" cxnId="{C167DF1E-5FB0-466E-8785-FE51D693F201}">
      <dgm:prSet/>
      <dgm:spPr/>
      <dgm:t>
        <a:bodyPr/>
        <a:lstStyle/>
        <a:p>
          <a:endParaRPr lang="hr-HR"/>
        </a:p>
      </dgm:t>
    </dgm:pt>
    <dgm:pt modelId="{9326679B-5F64-4B42-AC27-4467F3D284EB}">
      <dgm:prSet custT="1"/>
      <dgm:spPr/>
      <dgm:t>
        <a:bodyPr/>
        <a:lstStyle/>
        <a:p>
          <a:r>
            <a:rPr lang="hr-HR" sz="2400" dirty="0"/>
            <a:t>Europske zemlje nisu htjele pružiti vojnu pomoć</a:t>
          </a:r>
          <a:endParaRPr lang="en-US" sz="2400" dirty="0"/>
        </a:p>
      </dgm:t>
    </dgm:pt>
    <dgm:pt modelId="{4922D8E0-5443-4F93-975E-31E9866C4DA3}" type="parTrans" cxnId="{F0A84578-685D-4F26-B7AF-13785C568911}">
      <dgm:prSet/>
      <dgm:spPr/>
    </dgm:pt>
    <dgm:pt modelId="{5EEFE60E-04C9-412B-A414-5E734ECF9C4E}" type="sibTrans" cxnId="{F0A84578-685D-4F26-B7AF-13785C568911}">
      <dgm:prSet/>
      <dgm:spPr/>
    </dgm:pt>
    <dgm:pt modelId="{A51E8AF6-2E77-468F-819C-8EBD86F9CF4F}" type="pres">
      <dgm:prSet presAssocID="{22D98622-848B-4CF4-9A65-B5FB6D5B44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0BFD3F3-A3FD-4DAB-94D7-D55BFCD54911}" type="pres">
      <dgm:prSet presAssocID="{ECF813B9-33EE-4DAC-B738-B85DCD6EDD68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64EE81A-8346-4D99-960C-EDEB80DC8CB0}" type="pres">
      <dgm:prSet presAssocID="{8246AEB0-4939-404F-A50F-0FE7D26A3657}" presName="spacer" presStyleCnt="0"/>
      <dgm:spPr/>
    </dgm:pt>
    <dgm:pt modelId="{E436324A-1F16-41A2-8A74-CBEFDD94D27F}" type="pres">
      <dgm:prSet presAssocID="{9B59096D-EB65-4515-94E2-BDB7CE7CD5B4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B975214-49F0-4C10-BC6A-009BC4AB7240}" type="pres">
      <dgm:prSet presAssocID="{F09BE982-6F59-491A-9DB5-3A89D60F1D51}" presName="spacer" presStyleCnt="0"/>
      <dgm:spPr/>
    </dgm:pt>
    <dgm:pt modelId="{B905836B-EF7F-4134-BF9D-0D69F64F61C4}" type="pres">
      <dgm:prSet presAssocID="{927C9359-EF1B-4ACE-8536-F3E7DFDB5C7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06E0591-39ED-4CA6-9B45-03733BFBE0CB}" type="pres">
      <dgm:prSet presAssocID="{0E5FDCF8-36FE-4564-99BF-F218083142C1}" presName="spacer" presStyleCnt="0"/>
      <dgm:spPr/>
    </dgm:pt>
    <dgm:pt modelId="{D7A96665-3DFB-4BD6-A66B-F174C3B332B0}" type="pres">
      <dgm:prSet presAssocID="{CF92E850-DB9C-41CA-A146-F9EB8100528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E1B7B02-D658-4E21-BE96-095AF70ECD3D}" type="pres">
      <dgm:prSet presAssocID="{46D35251-CB8F-4834-90A3-09A69E04AAF1}" presName="spacer" presStyleCnt="0"/>
      <dgm:spPr/>
    </dgm:pt>
    <dgm:pt modelId="{9A847ADE-17E8-4BB7-8ACE-E4978E43C4E3}" type="pres">
      <dgm:prSet presAssocID="{9326679B-5F64-4B42-AC27-4467F3D284E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6CAF9C39-D18A-4565-B2C2-F240D80A342F}" type="presOf" srcId="{CF92E850-DB9C-41CA-A146-F9EB81005287}" destId="{D7A96665-3DFB-4BD6-A66B-F174C3B332B0}" srcOrd="0" destOrd="0" presId="urn:microsoft.com/office/officeart/2005/8/layout/vList2"/>
    <dgm:cxn modelId="{352C48D5-4016-4B51-99E3-FB8B199054F5}" type="presOf" srcId="{ECF813B9-33EE-4DAC-B738-B85DCD6EDD68}" destId="{F0BFD3F3-A3FD-4DAB-94D7-D55BFCD54911}" srcOrd="0" destOrd="0" presId="urn:microsoft.com/office/officeart/2005/8/layout/vList2"/>
    <dgm:cxn modelId="{7D912D43-972B-4C0B-B990-FC751A787019}" type="presOf" srcId="{927C9359-EF1B-4ACE-8536-F3E7DFDB5C77}" destId="{B905836B-EF7F-4134-BF9D-0D69F64F61C4}" srcOrd="0" destOrd="0" presId="urn:microsoft.com/office/officeart/2005/8/layout/vList2"/>
    <dgm:cxn modelId="{EEF7FAF4-8F5D-43CE-8E5C-A28C0F86767E}" type="presOf" srcId="{22D98622-848B-4CF4-9A65-B5FB6D5B4437}" destId="{A51E8AF6-2E77-468F-819C-8EBD86F9CF4F}" srcOrd="0" destOrd="0" presId="urn:microsoft.com/office/officeart/2005/8/layout/vList2"/>
    <dgm:cxn modelId="{8F75D0DA-F31E-4797-A12D-EFE20C597262}" type="presOf" srcId="{9326679B-5F64-4B42-AC27-4467F3D284EB}" destId="{9A847ADE-17E8-4BB7-8ACE-E4978E43C4E3}" srcOrd="0" destOrd="0" presId="urn:microsoft.com/office/officeart/2005/8/layout/vList2"/>
    <dgm:cxn modelId="{C167DF1E-5FB0-466E-8785-FE51D693F201}" srcId="{22D98622-848B-4CF4-9A65-B5FB6D5B4437}" destId="{CF92E850-DB9C-41CA-A146-F9EB81005287}" srcOrd="3" destOrd="0" parTransId="{63E0512F-145F-4FBE-8750-131FBA09D577}" sibTransId="{46D35251-CB8F-4834-90A3-09A69E04AAF1}"/>
    <dgm:cxn modelId="{C9978DA6-5924-4158-82BE-D8E40BEB47A7}" type="presOf" srcId="{9B59096D-EB65-4515-94E2-BDB7CE7CD5B4}" destId="{E436324A-1F16-41A2-8A74-CBEFDD94D27F}" srcOrd="0" destOrd="0" presId="urn:microsoft.com/office/officeart/2005/8/layout/vList2"/>
    <dgm:cxn modelId="{096BE1FA-ED90-4A38-8E11-831ACBC5C133}" srcId="{22D98622-848B-4CF4-9A65-B5FB6D5B4437}" destId="{ECF813B9-33EE-4DAC-B738-B85DCD6EDD68}" srcOrd="0" destOrd="0" parTransId="{B449B27D-0F24-4AB6-B106-C902F2DFC6A7}" sibTransId="{8246AEB0-4939-404F-A50F-0FE7D26A3657}"/>
    <dgm:cxn modelId="{F0A84578-685D-4F26-B7AF-13785C568911}" srcId="{22D98622-848B-4CF4-9A65-B5FB6D5B4437}" destId="{9326679B-5F64-4B42-AC27-4467F3D284EB}" srcOrd="4" destOrd="0" parTransId="{4922D8E0-5443-4F93-975E-31E9866C4DA3}" sibTransId="{5EEFE60E-04C9-412B-A414-5E734ECF9C4E}"/>
    <dgm:cxn modelId="{B9E9F328-BAF0-4C01-8684-1CBF227E42B0}" srcId="{22D98622-848B-4CF4-9A65-B5FB6D5B4437}" destId="{927C9359-EF1B-4ACE-8536-F3E7DFDB5C77}" srcOrd="2" destOrd="0" parTransId="{B8AD8639-398B-4A09-B1AE-604EE5CE6925}" sibTransId="{0E5FDCF8-36FE-4564-99BF-F218083142C1}"/>
    <dgm:cxn modelId="{2592EA2B-3FE8-4AAC-AC62-F04FC1FF5C31}" srcId="{22D98622-848B-4CF4-9A65-B5FB6D5B4437}" destId="{9B59096D-EB65-4515-94E2-BDB7CE7CD5B4}" srcOrd="1" destOrd="0" parTransId="{B80787DE-4EE5-4E31-9CF7-ACB21205FD16}" sibTransId="{F09BE982-6F59-491A-9DB5-3A89D60F1D51}"/>
    <dgm:cxn modelId="{0611FE5B-F7BA-4E97-8F7D-5B40CCB2EFDF}" type="presParOf" srcId="{A51E8AF6-2E77-468F-819C-8EBD86F9CF4F}" destId="{F0BFD3F3-A3FD-4DAB-94D7-D55BFCD54911}" srcOrd="0" destOrd="0" presId="urn:microsoft.com/office/officeart/2005/8/layout/vList2"/>
    <dgm:cxn modelId="{8A83353A-E2CF-4B1B-90BA-456350FE2D10}" type="presParOf" srcId="{A51E8AF6-2E77-468F-819C-8EBD86F9CF4F}" destId="{C64EE81A-8346-4D99-960C-EDEB80DC8CB0}" srcOrd="1" destOrd="0" presId="urn:microsoft.com/office/officeart/2005/8/layout/vList2"/>
    <dgm:cxn modelId="{5B7DAAAF-C1D4-41FF-84CB-3EB0D1188F73}" type="presParOf" srcId="{A51E8AF6-2E77-468F-819C-8EBD86F9CF4F}" destId="{E436324A-1F16-41A2-8A74-CBEFDD94D27F}" srcOrd="2" destOrd="0" presId="urn:microsoft.com/office/officeart/2005/8/layout/vList2"/>
    <dgm:cxn modelId="{ABB00336-9901-4BC9-8F22-E3412F407BCC}" type="presParOf" srcId="{A51E8AF6-2E77-468F-819C-8EBD86F9CF4F}" destId="{AB975214-49F0-4C10-BC6A-009BC4AB7240}" srcOrd="3" destOrd="0" presId="urn:microsoft.com/office/officeart/2005/8/layout/vList2"/>
    <dgm:cxn modelId="{931C18A7-1B22-4945-8125-1256502AC54C}" type="presParOf" srcId="{A51E8AF6-2E77-468F-819C-8EBD86F9CF4F}" destId="{B905836B-EF7F-4134-BF9D-0D69F64F61C4}" srcOrd="4" destOrd="0" presId="urn:microsoft.com/office/officeart/2005/8/layout/vList2"/>
    <dgm:cxn modelId="{23E6665F-8DBE-44D0-B553-5595EF3DDE7E}" type="presParOf" srcId="{A51E8AF6-2E77-468F-819C-8EBD86F9CF4F}" destId="{206E0591-39ED-4CA6-9B45-03733BFBE0CB}" srcOrd="5" destOrd="0" presId="urn:microsoft.com/office/officeart/2005/8/layout/vList2"/>
    <dgm:cxn modelId="{439906B2-39CF-4623-8026-D99E52ED0814}" type="presParOf" srcId="{A51E8AF6-2E77-468F-819C-8EBD86F9CF4F}" destId="{D7A96665-3DFB-4BD6-A66B-F174C3B332B0}" srcOrd="6" destOrd="0" presId="urn:microsoft.com/office/officeart/2005/8/layout/vList2"/>
    <dgm:cxn modelId="{9B1A7B5F-A769-4737-83E7-818130892935}" type="presParOf" srcId="{A51E8AF6-2E77-468F-819C-8EBD86F9CF4F}" destId="{4E1B7B02-D658-4E21-BE96-095AF70ECD3D}" srcOrd="7" destOrd="0" presId="urn:microsoft.com/office/officeart/2005/8/layout/vList2"/>
    <dgm:cxn modelId="{B5270F09-8A60-4778-ABE6-53DCD6EC2E76}" type="presParOf" srcId="{A51E8AF6-2E77-468F-819C-8EBD86F9CF4F}" destId="{9A847ADE-17E8-4BB7-8ACE-E4978E43C4E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A2D2D2-D1AC-4116-ABDD-F1EE7B48598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87BA98C-4833-4F15-B555-62262865B02D}">
      <dgm:prSet custT="1"/>
      <dgm:spPr/>
      <dgm:t>
        <a:bodyPr/>
        <a:lstStyle/>
        <a:p>
          <a:r>
            <a:rPr lang="hr-HR" sz="2400" dirty="0"/>
            <a:t>Kraljevski gradovi </a:t>
          </a:r>
          <a:r>
            <a:rPr lang="hr-HR" sz="2400" dirty="0" err="1"/>
            <a:t>Ostrovica</a:t>
          </a:r>
          <a:r>
            <a:rPr lang="hr-HR" sz="2400" dirty="0"/>
            <a:t>, Knin i Klis dio obrambenog sustava</a:t>
          </a:r>
          <a:endParaRPr lang="en-US" sz="2400" dirty="0"/>
        </a:p>
      </dgm:t>
    </dgm:pt>
    <dgm:pt modelId="{009A2986-F8EC-4338-8783-139560D9C522}" type="parTrans" cxnId="{35D959C0-CD7C-45FC-8B8D-AA91940212FA}">
      <dgm:prSet/>
      <dgm:spPr/>
      <dgm:t>
        <a:bodyPr/>
        <a:lstStyle/>
        <a:p>
          <a:endParaRPr lang="en-US"/>
        </a:p>
      </dgm:t>
    </dgm:pt>
    <dgm:pt modelId="{5C90C4A7-8CAB-4808-BAB0-AC02296B90C5}" type="sibTrans" cxnId="{35D959C0-CD7C-45FC-8B8D-AA91940212FA}">
      <dgm:prSet/>
      <dgm:spPr/>
      <dgm:t>
        <a:bodyPr/>
        <a:lstStyle/>
        <a:p>
          <a:endParaRPr lang="en-US"/>
        </a:p>
      </dgm:t>
    </dgm:pt>
    <dgm:pt modelId="{FEC6B149-01B7-4E16-925F-4249E5F3845C}">
      <dgm:prSet custT="1"/>
      <dgm:spPr/>
      <dgm:t>
        <a:bodyPr/>
        <a:lstStyle/>
        <a:p>
          <a:r>
            <a:rPr lang="hr-HR" sz="2400" dirty="0"/>
            <a:t>1480. godine Matijina vojska prodrla u Bosnu i dospjela do Sarajeva</a:t>
          </a:r>
          <a:endParaRPr lang="en-US" sz="2400" dirty="0"/>
        </a:p>
      </dgm:t>
    </dgm:pt>
    <dgm:pt modelId="{9D5F3B51-FD53-410A-A9D0-4AE81D254D57}" type="parTrans" cxnId="{CCDF2A65-49E1-4CA4-A7F4-D7211275D985}">
      <dgm:prSet/>
      <dgm:spPr/>
    </dgm:pt>
    <dgm:pt modelId="{F4892B42-67A8-4A66-B7BE-3B52C318A30B}" type="sibTrans" cxnId="{CCDF2A65-49E1-4CA4-A7F4-D7211275D985}">
      <dgm:prSet/>
      <dgm:spPr/>
    </dgm:pt>
    <dgm:pt modelId="{8F67BD52-13B6-4B9D-A235-87E956C4131A}">
      <dgm:prSet custT="1"/>
      <dgm:spPr/>
      <dgm:t>
        <a:bodyPr/>
        <a:lstStyle/>
        <a:p>
          <a:r>
            <a:rPr lang="hr-HR" sz="2400" dirty="0"/>
            <a:t>Osmanlije zauzeli obalu Neretve i izbili na more</a:t>
          </a:r>
          <a:endParaRPr lang="en-US" sz="2400" dirty="0"/>
        </a:p>
      </dgm:t>
    </dgm:pt>
    <dgm:pt modelId="{F84E2343-9EC4-4F49-BE17-CA8FE34A01F8}" type="parTrans" cxnId="{C55C536C-F62A-4D86-85AE-118EE7D0696C}">
      <dgm:prSet/>
      <dgm:spPr/>
    </dgm:pt>
    <dgm:pt modelId="{13891A68-20B9-42D6-A3EA-8384812FAEA1}" type="sibTrans" cxnId="{C55C536C-F62A-4D86-85AE-118EE7D0696C}">
      <dgm:prSet/>
      <dgm:spPr/>
    </dgm:pt>
    <dgm:pt modelId="{3140F34E-E56E-4A67-9E73-A33E5950B9E5}">
      <dgm:prSet custT="1"/>
      <dgm:spPr/>
      <dgm:t>
        <a:bodyPr/>
        <a:lstStyle/>
        <a:p>
          <a:r>
            <a:rPr lang="hr-HR" sz="2400" dirty="0"/>
            <a:t>1482. godine cijela Hercegovina pala pod vlast Osmanlija (Herceg Novi)</a:t>
          </a:r>
          <a:endParaRPr lang="en-US" sz="2400" dirty="0"/>
        </a:p>
      </dgm:t>
    </dgm:pt>
    <dgm:pt modelId="{D1BA03DE-3E84-4C9A-B64E-969EBA9490E0}" type="parTrans" cxnId="{1DB97694-665C-4DD7-9426-9E8F6B24E328}">
      <dgm:prSet/>
      <dgm:spPr/>
    </dgm:pt>
    <dgm:pt modelId="{7E94E178-C6DB-43BD-880E-AD3BE1FDE966}" type="sibTrans" cxnId="{1DB97694-665C-4DD7-9426-9E8F6B24E328}">
      <dgm:prSet/>
      <dgm:spPr/>
    </dgm:pt>
    <dgm:pt modelId="{1D024BD5-DEB3-4C53-A4F2-ACCAA431716C}">
      <dgm:prSet custT="1"/>
      <dgm:spPr/>
      <dgm:t>
        <a:bodyPr/>
        <a:lstStyle/>
        <a:p>
          <a:r>
            <a:rPr lang="hr-HR" sz="2400" dirty="0"/>
            <a:t>Prodori Osmanlija na cijelom području od Drave do Jadrana</a:t>
          </a:r>
          <a:endParaRPr lang="en-US" sz="2400" dirty="0"/>
        </a:p>
      </dgm:t>
    </dgm:pt>
    <dgm:pt modelId="{FFEA72CF-682B-47D0-A76C-3D17BD0F1956}" type="parTrans" cxnId="{2C2BE67B-ED67-4DE7-BC25-08E4CA6FB084}">
      <dgm:prSet/>
      <dgm:spPr/>
    </dgm:pt>
    <dgm:pt modelId="{DC3F8FBB-173F-4D0B-88FE-496B29212F4C}" type="sibTrans" cxnId="{2C2BE67B-ED67-4DE7-BC25-08E4CA6FB084}">
      <dgm:prSet/>
      <dgm:spPr/>
    </dgm:pt>
    <dgm:pt modelId="{025AB8AA-BE20-4DFD-9C89-24471A94EC31}" type="pres">
      <dgm:prSet presAssocID="{27A2D2D2-D1AC-4116-ABDD-F1EE7B48598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97C7D05-BDDD-4842-A331-25356A10FD65}" type="pres">
      <dgm:prSet presAssocID="{487BA98C-4833-4F15-B555-62262865B02D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5408291-635F-4DA7-93E3-61F32A5D9ACD}" type="pres">
      <dgm:prSet presAssocID="{5C90C4A7-8CAB-4808-BAB0-AC02296B90C5}" presName="spacer" presStyleCnt="0"/>
      <dgm:spPr/>
    </dgm:pt>
    <dgm:pt modelId="{A26D950A-D025-40DE-8267-23CE01562B9B}" type="pres">
      <dgm:prSet presAssocID="{1D024BD5-DEB3-4C53-A4F2-ACCAA431716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EE45EBD-F852-4AAC-ADF2-1B89E48C1152}" type="pres">
      <dgm:prSet presAssocID="{DC3F8FBB-173F-4D0B-88FE-496B29212F4C}" presName="spacer" presStyleCnt="0"/>
      <dgm:spPr/>
    </dgm:pt>
    <dgm:pt modelId="{077091A6-4A0F-4991-8B31-CCFC2E1BDC02}" type="pres">
      <dgm:prSet presAssocID="{FEC6B149-01B7-4E16-925F-4249E5F3845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1D5409A-1E1A-44F1-9C1B-C4080341E4AB}" type="pres">
      <dgm:prSet presAssocID="{F4892B42-67A8-4A66-B7BE-3B52C318A30B}" presName="spacer" presStyleCnt="0"/>
      <dgm:spPr/>
    </dgm:pt>
    <dgm:pt modelId="{F6F288C2-5002-4F5A-9F10-2F15EF1B0603}" type="pres">
      <dgm:prSet presAssocID="{8F67BD52-13B6-4B9D-A235-87E956C4131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B5BF92E-CCF6-450E-880F-696890B7340E}" type="pres">
      <dgm:prSet presAssocID="{13891A68-20B9-42D6-A3EA-8384812FAEA1}" presName="spacer" presStyleCnt="0"/>
      <dgm:spPr/>
    </dgm:pt>
    <dgm:pt modelId="{38930E81-7ADA-4307-B224-FBEC006F69E1}" type="pres">
      <dgm:prSet presAssocID="{3140F34E-E56E-4A67-9E73-A33E5950B9E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5D959C0-CD7C-45FC-8B8D-AA91940212FA}" srcId="{27A2D2D2-D1AC-4116-ABDD-F1EE7B485988}" destId="{487BA98C-4833-4F15-B555-62262865B02D}" srcOrd="0" destOrd="0" parTransId="{009A2986-F8EC-4338-8783-139560D9C522}" sibTransId="{5C90C4A7-8CAB-4808-BAB0-AC02296B90C5}"/>
    <dgm:cxn modelId="{A0DC32C9-B750-44E8-AB7C-3CE9C9E2EFCB}" type="presOf" srcId="{487BA98C-4833-4F15-B555-62262865B02D}" destId="{197C7D05-BDDD-4842-A331-25356A10FD65}" srcOrd="0" destOrd="0" presId="urn:microsoft.com/office/officeart/2005/8/layout/vList2"/>
    <dgm:cxn modelId="{A18B1084-CE6A-41B2-A462-854BF6BF3969}" type="presOf" srcId="{1D024BD5-DEB3-4C53-A4F2-ACCAA431716C}" destId="{A26D950A-D025-40DE-8267-23CE01562B9B}" srcOrd="0" destOrd="0" presId="urn:microsoft.com/office/officeart/2005/8/layout/vList2"/>
    <dgm:cxn modelId="{1DB97694-665C-4DD7-9426-9E8F6B24E328}" srcId="{27A2D2D2-D1AC-4116-ABDD-F1EE7B485988}" destId="{3140F34E-E56E-4A67-9E73-A33E5950B9E5}" srcOrd="4" destOrd="0" parTransId="{D1BA03DE-3E84-4C9A-B64E-969EBA9490E0}" sibTransId="{7E94E178-C6DB-43BD-880E-AD3BE1FDE966}"/>
    <dgm:cxn modelId="{129498C4-F044-42D7-9347-AA74B341C19E}" type="presOf" srcId="{8F67BD52-13B6-4B9D-A235-87E956C4131A}" destId="{F6F288C2-5002-4F5A-9F10-2F15EF1B0603}" srcOrd="0" destOrd="0" presId="urn:microsoft.com/office/officeart/2005/8/layout/vList2"/>
    <dgm:cxn modelId="{CCDF2A65-49E1-4CA4-A7F4-D7211275D985}" srcId="{27A2D2D2-D1AC-4116-ABDD-F1EE7B485988}" destId="{FEC6B149-01B7-4E16-925F-4249E5F3845C}" srcOrd="2" destOrd="0" parTransId="{9D5F3B51-FD53-410A-A9D0-4AE81D254D57}" sibTransId="{F4892B42-67A8-4A66-B7BE-3B52C318A30B}"/>
    <dgm:cxn modelId="{C55C536C-F62A-4D86-85AE-118EE7D0696C}" srcId="{27A2D2D2-D1AC-4116-ABDD-F1EE7B485988}" destId="{8F67BD52-13B6-4B9D-A235-87E956C4131A}" srcOrd="3" destOrd="0" parTransId="{F84E2343-9EC4-4F49-BE17-CA8FE34A01F8}" sibTransId="{13891A68-20B9-42D6-A3EA-8384812FAEA1}"/>
    <dgm:cxn modelId="{6052C26D-676C-417A-BE86-0427466227EE}" type="presOf" srcId="{FEC6B149-01B7-4E16-925F-4249E5F3845C}" destId="{077091A6-4A0F-4991-8B31-CCFC2E1BDC02}" srcOrd="0" destOrd="0" presId="urn:microsoft.com/office/officeart/2005/8/layout/vList2"/>
    <dgm:cxn modelId="{2C2BE67B-ED67-4DE7-BC25-08E4CA6FB084}" srcId="{27A2D2D2-D1AC-4116-ABDD-F1EE7B485988}" destId="{1D024BD5-DEB3-4C53-A4F2-ACCAA431716C}" srcOrd="1" destOrd="0" parTransId="{FFEA72CF-682B-47D0-A76C-3D17BD0F1956}" sibTransId="{DC3F8FBB-173F-4D0B-88FE-496B29212F4C}"/>
    <dgm:cxn modelId="{DB1E4ECC-0DF0-49DB-A8A5-B1E769755F70}" type="presOf" srcId="{27A2D2D2-D1AC-4116-ABDD-F1EE7B485988}" destId="{025AB8AA-BE20-4DFD-9C89-24471A94EC31}" srcOrd="0" destOrd="0" presId="urn:microsoft.com/office/officeart/2005/8/layout/vList2"/>
    <dgm:cxn modelId="{1A5C77B6-5A1E-48A1-9BA1-8089028CD062}" type="presOf" srcId="{3140F34E-E56E-4A67-9E73-A33E5950B9E5}" destId="{38930E81-7ADA-4307-B224-FBEC006F69E1}" srcOrd="0" destOrd="0" presId="urn:microsoft.com/office/officeart/2005/8/layout/vList2"/>
    <dgm:cxn modelId="{368148C1-4AF1-4C9B-B744-FDAF7A4FE712}" type="presParOf" srcId="{025AB8AA-BE20-4DFD-9C89-24471A94EC31}" destId="{197C7D05-BDDD-4842-A331-25356A10FD65}" srcOrd="0" destOrd="0" presId="urn:microsoft.com/office/officeart/2005/8/layout/vList2"/>
    <dgm:cxn modelId="{B98DC2DF-6D29-4A67-A500-CE212CA62F9B}" type="presParOf" srcId="{025AB8AA-BE20-4DFD-9C89-24471A94EC31}" destId="{A5408291-635F-4DA7-93E3-61F32A5D9ACD}" srcOrd="1" destOrd="0" presId="urn:microsoft.com/office/officeart/2005/8/layout/vList2"/>
    <dgm:cxn modelId="{F3D1298B-11C5-4CEE-9029-C5402418C882}" type="presParOf" srcId="{025AB8AA-BE20-4DFD-9C89-24471A94EC31}" destId="{A26D950A-D025-40DE-8267-23CE01562B9B}" srcOrd="2" destOrd="0" presId="urn:microsoft.com/office/officeart/2005/8/layout/vList2"/>
    <dgm:cxn modelId="{DA3058D0-29CB-4B56-9D13-6835D9D3F515}" type="presParOf" srcId="{025AB8AA-BE20-4DFD-9C89-24471A94EC31}" destId="{8EE45EBD-F852-4AAC-ADF2-1B89E48C1152}" srcOrd="3" destOrd="0" presId="urn:microsoft.com/office/officeart/2005/8/layout/vList2"/>
    <dgm:cxn modelId="{2709FFB4-B106-4167-937F-3BAE02575082}" type="presParOf" srcId="{025AB8AA-BE20-4DFD-9C89-24471A94EC31}" destId="{077091A6-4A0F-4991-8B31-CCFC2E1BDC02}" srcOrd="4" destOrd="0" presId="urn:microsoft.com/office/officeart/2005/8/layout/vList2"/>
    <dgm:cxn modelId="{3EEC5C7F-1729-4C11-9432-4230A088AC26}" type="presParOf" srcId="{025AB8AA-BE20-4DFD-9C89-24471A94EC31}" destId="{31D5409A-1E1A-44F1-9C1B-C4080341E4AB}" srcOrd="5" destOrd="0" presId="urn:microsoft.com/office/officeart/2005/8/layout/vList2"/>
    <dgm:cxn modelId="{99357D95-738B-4CDE-9020-E3EEF6D96A67}" type="presParOf" srcId="{025AB8AA-BE20-4DFD-9C89-24471A94EC31}" destId="{F6F288C2-5002-4F5A-9F10-2F15EF1B0603}" srcOrd="6" destOrd="0" presId="urn:microsoft.com/office/officeart/2005/8/layout/vList2"/>
    <dgm:cxn modelId="{14D8E54F-41B6-413C-B1A0-883BBAD87070}" type="presParOf" srcId="{025AB8AA-BE20-4DFD-9C89-24471A94EC31}" destId="{DB5BF92E-CCF6-450E-880F-696890B7340E}" srcOrd="7" destOrd="0" presId="urn:microsoft.com/office/officeart/2005/8/layout/vList2"/>
    <dgm:cxn modelId="{5A4245E3-7CFD-4A61-8DE2-CFD1DA2B38FB}" type="presParOf" srcId="{025AB8AA-BE20-4DFD-9C89-24471A94EC31}" destId="{38930E81-7ADA-4307-B224-FBEC006F69E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6E9E80-7DB2-4462-BE41-D5FFACA85A2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B761547-9A23-443F-BB3A-53C8C090C2DC}">
      <dgm:prSet custT="1"/>
      <dgm:spPr/>
      <dgm:t>
        <a:bodyPr/>
        <a:lstStyle/>
        <a:p>
          <a:r>
            <a:rPr lang="hr-HR" sz="2400" dirty="0"/>
            <a:t>U obrani Hercegovine istakla se velikaška obitelj Stjepana Vukčića Kosače</a:t>
          </a:r>
          <a:endParaRPr lang="en-US" sz="2400" dirty="0"/>
        </a:p>
      </dgm:t>
    </dgm:pt>
    <dgm:pt modelId="{EAF66DB1-0C22-4E99-89F9-D7F1368A655F}" type="parTrans" cxnId="{9320D195-3ABF-4CCB-9C55-0186417D185B}">
      <dgm:prSet/>
      <dgm:spPr/>
      <dgm:t>
        <a:bodyPr/>
        <a:lstStyle/>
        <a:p>
          <a:endParaRPr lang="en-US"/>
        </a:p>
      </dgm:t>
    </dgm:pt>
    <dgm:pt modelId="{895D158E-4115-47C1-9EFE-A622CFE8CEA3}" type="sibTrans" cxnId="{9320D195-3ABF-4CCB-9C55-0186417D185B}">
      <dgm:prSet/>
      <dgm:spPr/>
      <dgm:t>
        <a:bodyPr/>
        <a:lstStyle/>
        <a:p>
          <a:endParaRPr lang="en-US"/>
        </a:p>
      </dgm:t>
    </dgm:pt>
    <dgm:pt modelId="{B6FB8203-867F-4B3C-892F-6770C9DC2106}">
      <dgm:prSet custT="1"/>
      <dgm:spPr/>
      <dgm:t>
        <a:bodyPr/>
        <a:lstStyle/>
        <a:p>
          <a:r>
            <a:rPr lang="hr-HR" sz="2400" dirty="0"/>
            <a:t>Stjepan je 1448. godine uzeo naslov hercega odakle potječe i naziv Hercegovina</a:t>
          </a:r>
          <a:endParaRPr lang="en-US" sz="2400" dirty="0"/>
        </a:p>
      </dgm:t>
    </dgm:pt>
    <dgm:pt modelId="{29EA0E2E-8261-49D1-BFD3-59743E82639E}" type="parTrans" cxnId="{81C0003E-8958-48EE-9795-EFDB4E0A404A}">
      <dgm:prSet/>
      <dgm:spPr/>
      <dgm:t>
        <a:bodyPr/>
        <a:lstStyle/>
        <a:p>
          <a:endParaRPr lang="hr-HR"/>
        </a:p>
      </dgm:t>
    </dgm:pt>
    <dgm:pt modelId="{EB0E92A2-2EF1-428A-A8D1-CAF88A3A2362}" type="sibTrans" cxnId="{81C0003E-8958-48EE-9795-EFDB4E0A404A}">
      <dgm:prSet/>
      <dgm:spPr/>
      <dgm:t>
        <a:bodyPr/>
        <a:lstStyle/>
        <a:p>
          <a:endParaRPr lang="hr-HR"/>
        </a:p>
      </dgm:t>
    </dgm:pt>
    <dgm:pt modelId="{8134615D-AE9D-482D-83C0-7975F243EDBB}">
      <dgm:prSet custT="1"/>
      <dgm:spPr/>
      <dgm:t>
        <a:bodyPr/>
        <a:lstStyle/>
        <a:p>
          <a:r>
            <a:rPr lang="hr-HR" sz="2400" dirty="0"/>
            <a:t>Zbog nesloge velikaša nije organiziran uspješan otpor</a:t>
          </a:r>
          <a:endParaRPr lang="en-US" sz="2400" dirty="0"/>
        </a:p>
      </dgm:t>
    </dgm:pt>
    <dgm:pt modelId="{D5DA64CB-1A6A-4232-BA3D-D67103831747}" type="parTrans" cxnId="{8A6C62B8-F853-4977-89CE-1C50F66801CB}">
      <dgm:prSet/>
      <dgm:spPr/>
      <dgm:t>
        <a:bodyPr/>
        <a:lstStyle/>
        <a:p>
          <a:endParaRPr lang="hr-HR"/>
        </a:p>
      </dgm:t>
    </dgm:pt>
    <dgm:pt modelId="{2D1C5ACB-AC69-49AB-90CA-D5E6A4D4EB88}" type="sibTrans" cxnId="{8A6C62B8-F853-4977-89CE-1C50F66801CB}">
      <dgm:prSet/>
      <dgm:spPr/>
      <dgm:t>
        <a:bodyPr/>
        <a:lstStyle/>
        <a:p>
          <a:endParaRPr lang="hr-HR"/>
        </a:p>
      </dgm:t>
    </dgm:pt>
    <dgm:pt modelId="{7E3DD9CB-33E8-4549-A141-5C1DAB7C7303}">
      <dgm:prSet custT="1"/>
      <dgm:spPr/>
      <dgm:t>
        <a:bodyPr/>
        <a:lstStyle/>
        <a:p>
          <a:r>
            <a:rPr lang="hr-HR" sz="2400" dirty="0"/>
            <a:t>Katarina Kosača, posljednja bosanska kraljica</a:t>
          </a:r>
          <a:endParaRPr lang="en-US" sz="2400" dirty="0"/>
        </a:p>
      </dgm:t>
    </dgm:pt>
    <dgm:pt modelId="{96B56C32-C908-46F4-B4A4-F02CA307DE20}" type="parTrans" cxnId="{4372CBE7-90DB-425B-BCA2-70C6B96E1569}">
      <dgm:prSet/>
      <dgm:spPr/>
      <dgm:t>
        <a:bodyPr/>
        <a:lstStyle/>
        <a:p>
          <a:endParaRPr lang="hr-HR"/>
        </a:p>
      </dgm:t>
    </dgm:pt>
    <dgm:pt modelId="{C30BAA92-A0A8-4E2A-9B05-8951F541F31B}" type="sibTrans" cxnId="{4372CBE7-90DB-425B-BCA2-70C6B96E1569}">
      <dgm:prSet/>
      <dgm:spPr/>
      <dgm:t>
        <a:bodyPr/>
        <a:lstStyle/>
        <a:p>
          <a:endParaRPr lang="hr-HR"/>
        </a:p>
      </dgm:t>
    </dgm:pt>
    <dgm:pt modelId="{4E321556-40DA-4FA2-BF0F-B47556F833A9}">
      <dgm:prSet custT="1"/>
      <dgm:spPr/>
      <dgm:t>
        <a:bodyPr/>
        <a:lstStyle/>
        <a:p>
          <a:r>
            <a:rPr lang="hr-HR" sz="2400" dirty="0"/>
            <a:t>Život pod zaštitom pape u Rimu i oporuka</a:t>
          </a:r>
          <a:endParaRPr lang="en-US" sz="2400" dirty="0"/>
        </a:p>
      </dgm:t>
    </dgm:pt>
    <dgm:pt modelId="{D19E66E7-83FB-49F1-990E-DC069CB8B591}" type="parTrans" cxnId="{FC31D98A-B256-4D0B-AC3D-8FAF8759E96E}">
      <dgm:prSet/>
      <dgm:spPr/>
      <dgm:t>
        <a:bodyPr/>
        <a:lstStyle/>
        <a:p>
          <a:endParaRPr lang="hr-HR"/>
        </a:p>
      </dgm:t>
    </dgm:pt>
    <dgm:pt modelId="{5EC712A3-7F4E-48D1-B9C6-E7A295A76512}" type="sibTrans" cxnId="{FC31D98A-B256-4D0B-AC3D-8FAF8759E96E}">
      <dgm:prSet/>
      <dgm:spPr/>
      <dgm:t>
        <a:bodyPr/>
        <a:lstStyle/>
        <a:p>
          <a:endParaRPr lang="hr-HR"/>
        </a:p>
      </dgm:t>
    </dgm:pt>
    <dgm:pt modelId="{033B2FDF-110C-403A-97FD-3FA2F0CD9044}" type="pres">
      <dgm:prSet presAssocID="{DF6E9E80-7DB2-4462-BE41-D5FFACA85A2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98FF517-4766-4A54-9163-3CEC5AC02C95}" type="pres">
      <dgm:prSet presAssocID="{7B761547-9A23-443F-BB3A-53C8C090C2D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C119A1C-96FE-47F1-AFB2-7C87F3281246}" type="pres">
      <dgm:prSet presAssocID="{895D158E-4115-47C1-9EFE-A622CFE8CEA3}" presName="spacer" presStyleCnt="0"/>
      <dgm:spPr/>
    </dgm:pt>
    <dgm:pt modelId="{F0226FF1-0529-4238-A2B1-BDF7EE50F304}" type="pres">
      <dgm:prSet presAssocID="{B6FB8203-867F-4B3C-892F-6770C9DC210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EF8D6F5-CC0B-47F0-AC29-11D6EEC6FAE3}" type="pres">
      <dgm:prSet presAssocID="{EB0E92A2-2EF1-428A-A8D1-CAF88A3A2362}" presName="spacer" presStyleCnt="0"/>
      <dgm:spPr/>
    </dgm:pt>
    <dgm:pt modelId="{71665EAC-ADAF-46D1-B799-020FFEE58C9F}" type="pres">
      <dgm:prSet presAssocID="{8134615D-AE9D-482D-83C0-7975F243EDB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A159B7D-B61D-446A-8AC9-AF0396DDF471}" type="pres">
      <dgm:prSet presAssocID="{2D1C5ACB-AC69-49AB-90CA-D5E6A4D4EB88}" presName="spacer" presStyleCnt="0"/>
      <dgm:spPr/>
    </dgm:pt>
    <dgm:pt modelId="{CF227B99-1238-4EDA-96B3-99CF7B6BBB25}" type="pres">
      <dgm:prSet presAssocID="{7E3DD9CB-33E8-4549-A141-5C1DAB7C730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2D018B5-ABF6-4CAF-8275-472180ECB5D0}" type="pres">
      <dgm:prSet presAssocID="{C30BAA92-A0A8-4E2A-9B05-8951F541F31B}" presName="spacer" presStyleCnt="0"/>
      <dgm:spPr/>
    </dgm:pt>
    <dgm:pt modelId="{49ADFD1D-02A3-4526-8F46-4178B403E4D0}" type="pres">
      <dgm:prSet presAssocID="{4E321556-40DA-4FA2-BF0F-B47556F833A9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A6C62B8-F853-4977-89CE-1C50F66801CB}" srcId="{DF6E9E80-7DB2-4462-BE41-D5FFACA85A20}" destId="{8134615D-AE9D-482D-83C0-7975F243EDBB}" srcOrd="2" destOrd="0" parTransId="{D5DA64CB-1A6A-4232-BA3D-D67103831747}" sibTransId="{2D1C5ACB-AC69-49AB-90CA-D5E6A4D4EB88}"/>
    <dgm:cxn modelId="{2C0D40A3-83D6-49FF-9FD4-7AC35CBB835B}" type="presOf" srcId="{7B761547-9A23-443F-BB3A-53C8C090C2DC}" destId="{298FF517-4766-4A54-9163-3CEC5AC02C95}" srcOrd="0" destOrd="0" presId="urn:microsoft.com/office/officeart/2005/8/layout/vList2"/>
    <dgm:cxn modelId="{7AA65EE0-25B0-44B9-AED6-E9E5DF949EB7}" type="presOf" srcId="{B6FB8203-867F-4B3C-892F-6770C9DC2106}" destId="{F0226FF1-0529-4238-A2B1-BDF7EE50F304}" srcOrd="0" destOrd="0" presId="urn:microsoft.com/office/officeart/2005/8/layout/vList2"/>
    <dgm:cxn modelId="{81C0003E-8958-48EE-9795-EFDB4E0A404A}" srcId="{DF6E9E80-7DB2-4462-BE41-D5FFACA85A20}" destId="{B6FB8203-867F-4B3C-892F-6770C9DC2106}" srcOrd="1" destOrd="0" parTransId="{29EA0E2E-8261-49D1-BFD3-59743E82639E}" sibTransId="{EB0E92A2-2EF1-428A-A8D1-CAF88A3A2362}"/>
    <dgm:cxn modelId="{FC31D98A-B256-4D0B-AC3D-8FAF8759E96E}" srcId="{DF6E9E80-7DB2-4462-BE41-D5FFACA85A20}" destId="{4E321556-40DA-4FA2-BF0F-B47556F833A9}" srcOrd="4" destOrd="0" parTransId="{D19E66E7-83FB-49F1-990E-DC069CB8B591}" sibTransId="{5EC712A3-7F4E-48D1-B9C6-E7A295A76512}"/>
    <dgm:cxn modelId="{6745EFBE-B5BB-42C4-8634-85719754DF2C}" type="presOf" srcId="{4E321556-40DA-4FA2-BF0F-B47556F833A9}" destId="{49ADFD1D-02A3-4526-8F46-4178B403E4D0}" srcOrd="0" destOrd="0" presId="urn:microsoft.com/office/officeart/2005/8/layout/vList2"/>
    <dgm:cxn modelId="{15BA74F8-4BD6-48CA-A96D-9FCECE873498}" type="presOf" srcId="{7E3DD9CB-33E8-4549-A141-5C1DAB7C7303}" destId="{CF227B99-1238-4EDA-96B3-99CF7B6BBB25}" srcOrd="0" destOrd="0" presId="urn:microsoft.com/office/officeart/2005/8/layout/vList2"/>
    <dgm:cxn modelId="{7A179E11-DF99-4127-9916-8DBBA169A3F7}" type="presOf" srcId="{DF6E9E80-7DB2-4462-BE41-D5FFACA85A20}" destId="{033B2FDF-110C-403A-97FD-3FA2F0CD9044}" srcOrd="0" destOrd="0" presId="urn:microsoft.com/office/officeart/2005/8/layout/vList2"/>
    <dgm:cxn modelId="{166A6EBB-A2D1-46BA-AE97-FC59E333C7E7}" type="presOf" srcId="{8134615D-AE9D-482D-83C0-7975F243EDBB}" destId="{71665EAC-ADAF-46D1-B799-020FFEE58C9F}" srcOrd="0" destOrd="0" presId="urn:microsoft.com/office/officeart/2005/8/layout/vList2"/>
    <dgm:cxn modelId="{4372CBE7-90DB-425B-BCA2-70C6B96E1569}" srcId="{DF6E9E80-7DB2-4462-BE41-D5FFACA85A20}" destId="{7E3DD9CB-33E8-4549-A141-5C1DAB7C7303}" srcOrd="3" destOrd="0" parTransId="{96B56C32-C908-46F4-B4A4-F02CA307DE20}" sibTransId="{C30BAA92-A0A8-4E2A-9B05-8951F541F31B}"/>
    <dgm:cxn modelId="{9320D195-3ABF-4CCB-9C55-0186417D185B}" srcId="{DF6E9E80-7DB2-4462-BE41-D5FFACA85A20}" destId="{7B761547-9A23-443F-BB3A-53C8C090C2DC}" srcOrd="0" destOrd="0" parTransId="{EAF66DB1-0C22-4E99-89F9-D7F1368A655F}" sibTransId="{895D158E-4115-47C1-9EFE-A622CFE8CEA3}"/>
    <dgm:cxn modelId="{10EBABFA-F710-43BC-B0E8-A5B47E3371DA}" type="presParOf" srcId="{033B2FDF-110C-403A-97FD-3FA2F0CD9044}" destId="{298FF517-4766-4A54-9163-3CEC5AC02C95}" srcOrd="0" destOrd="0" presId="urn:microsoft.com/office/officeart/2005/8/layout/vList2"/>
    <dgm:cxn modelId="{5CA48DB7-2DBD-4497-9CE5-BF25E91796D6}" type="presParOf" srcId="{033B2FDF-110C-403A-97FD-3FA2F0CD9044}" destId="{3C119A1C-96FE-47F1-AFB2-7C87F3281246}" srcOrd="1" destOrd="0" presId="urn:microsoft.com/office/officeart/2005/8/layout/vList2"/>
    <dgm:cxn modelId="{F0B3F599-9E0C-4D06-800F-BC7564913A0F}" type="presParOf" srcId="{033B2FDF-110C-403A-97FD-3FA2F0CD9044}" destId="{F0226FF1-0529-4238-A2B1-BDF7EE50F304}" srcOrd="2" destOrd="0" presId="urn:microsoft.com/office/officeart/2005/8/layout/vList2"/>
    <dgm:cxn modelId="{8F2B3629-1A76-4D03-8B40-A18F77871748}" type="presParOf" srcId="{033B2FDF-110C-403A-97FD-3FA2F0CD9044}" destId="{BEF8D6F5-CC0B-47F0-AC29-11D6EEC6FAE3}" srcOrd="3" destOrd="0" presId="urn:microsoft.com/office/officeart/2005/8/layout/vList2"/>
    <dgm:cxn modelId="{B1317786-1AA0-4B2B-8D27-7DA70A66FE52}" type="presParOf" srcId="{033B2FDF-110C-403A-97FD-3FA2F0CD9044}" destId="{71665EAC-ADAF-46D1-B799-020FFEE58C9F}" srcOrd="4" destOrd="0" presId="urn:microsoft.com/office/officeart/2005/8/layout/vList2"/>
    <dgm:cxn modelId="{911EAFA9-DB2A-4D7F-B9A0-0E7A538ADC25}" type="presParOf" srcId="{033B2FDF-110C-403A-97FD-3FA2F0CD9044}" destId="{2A159B7D-B61D-446A-8AC9-AF0396DDF471}" srcOrd="5" destOrd="0" presId="urn:microsoft.com/office/officeart/2005/8/layout/vList2"/>
    <dgm:cxn modelId="{814B9489-C07A-434E-97AD-2EDE13C15262}" type="presParOf" srcId="{033B2FDF-110C-403A-97FD-3FA2F0CD9044}" destId="{CF227B99-1238-4EDA-96B3-99CF7B6BBB25}" srcOrd="6" destOrd="0" presId="urn:microsoft.com/office/officeart/2005/8/layout/vList2"/>
    <dgm:cxn modelId="{2BF9202E-2C59-481D-A406-B3F79B60E2CB}" type="presParOf" srcId="{033B2FDF-110C-403A-97FD-3FA2F0CD9044}" destId="{E2D018B5-ABF6-4CAF-8275-472180ECB5D0}" srcOrd="7" destOrd="0" presId="urn:microsoft.com/office/officeart/2005/8/layout/vList2"/>
    <dgm:cxn modelId="{EE9A400A-B9C3-4EB4-807C-17D7B5414EEB}" type="presParOf" srcId="{033B2FDF-110C-403A-97FD-3FA2F0CD9044}" destId="{49ADFD1D-02A3-4526-8F46-4178B403E4D0}" srcOrd="8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B2575E1-B73E-4E21-866B-82D9777B743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998E248-54BD-48D6-89A0-BDFFE5FCF33A}">
      <dgm:prSet custT="1"/>
      <dgm:spPr/>
      <dgm:t>
        <a:bodyPr/>
        <a:lstStyle/>
        <a:p>
          <a:r>
            <a:rPr lang="hr-HR" sz="2400" dirty="0"/>
            <a:t>Osmanlijske provale u Hrvatske zemlje trajale petnaest godina</a:t>
          </a:r>
          <a:endParaRPr lang="en-US" sz="2400" dirty="0"/>
        </a:p>
      </dgm:t>
    </dgm:pt>
    <dgm:pt modelId="{F8ED6DC0-380F-4178-8085-69D550CC3052}" type="parTrans" cxnId="{0622CA4E-9409-4D5D-990D-C05352882B1C}">
      <dgm:prSet/>
      <dgm:spPr/>
      <dgm:t>
        <a:bodyPr/>
        <a:lstStyle/>
        <a:p>
          <a:endParaRPr lang="en-US"/>
        </a:p>
      </dgm:t>
    </dgm:pt>
    <dgm:pt modelId="{A3232AD4-CA85-4BC0-A88D-425E35E28C37}" type="sibTrans" cxnId="{0622CA4E-9409-4D5D-990D-C05352882B1C}">
      <dgm:prSet/>
      <dgm:spPr/>
      <dgm:t>
        <a:bodyPr/>
        <a:lstStyle/>
        <a:p>
          <a:endParaRPr lang="en-US"/>
        </a:p>
      </dgm:t>
    </dgm:pt>
    <dgm:pt modelId="{E1D8A147-2FED-49B9-8AA5-0B02A5418BF5}">
      <dgm:prSet custT="1"/>
      <dgm:spPr/>
      <dgm:t>
        <a:bodyPr/>
        <a:lstStyle/>
        <a:p>
          <a:r>
            <a:rPr lang="hr-HR" sz="2400" dirty="0"/>
            <a:t>Potpisano primirje između Matije i sultana </a:t>
          </a:r>
          <a:r>
            <a:rPr lang="hr-HR" sz="2400" dirty="0" err="1"/>
            <a:t>Bajazida</a:t>
          </a:r>
          <a:r>
            <a:rPr lang="hr-HR" sz="2400" dirty="0"/>
            <a:t> II.</a:t>
          </a:r>
          <a:endParaRPr lang="en-US" sz="2400" dirty="0"/>
        </a:p>
      </dgm:t>
    </dgm:pt>
    <dgm:pt modelId="{DAF3BDB8-713A-4192-A9EC-79C43DA832CE}" type="parTrans" cxnId="{6D8F1A33-4E08-4A5B-9D2B-3E39B01AD3B8}">
      <dgm:prSet/>
      <dgm:spPr/>
    </dgm:pt>
    <dgm:pt modelId="{83109382-455B-4C3D-9893-ED6273A03D74}" type="sibTrans" cxnId="{6D8F1A33-4E08-4A5B-9D2B-3E39B01AD3B8}">
      <dgm:prSet/>
      <dgm:spPr/>
    </dgm:pt>
    <dgm:pt modelId="{EB699E93-0071-4AB1-A4B5-2C92E43DEFDB}">
      <dgm:prSet custT="1"/>
      <dgm:spPr/>
      <dgm:t>
        <a:bodyPr/>
        <a:lstStyle/>
        <a:p>
          <a:r>
            <a:rPr lang="hr-HR" sz="2400" dirty="0"/>
            <a:t>Nakon Matijine smrti njegov vojni sustav se raspao</a:t>
          </a:r>
          <a:endParaRPr lang="en-US" sz="2400" dirty="0"/>
        </a:p>
      </dgm:t>
    </dgm:pt>
    <dgm:pt modelId="{27D4AB88-5AE1-4D3B-8EC0-972C5E22034A}" type="parTrans" cxnId="{0388E579-B6F4-4E0D-9F74-C317B931E776}">
      <dgm:prSet/>
      <dgm:spPr/>
    </dgm:pt>
    <dgm:pt modelId="{EC4827BC-37A3-4B69-9941-C5DF614A8D06}" type="sibTrans" cxnId="{0388E579-B6F4-4E0D-9F74-C317B931E776}">
      <dgm:prSet/>
      <dgm:spPr/>
    </dgm:pt>
    <dgm:pt modelId="{646841AE-93F8-4ACE-834A-3EAC60AA603E}">
      <dgm:prSet custT="1"/>
      <dgm:spPr/>
      <dgm:t>
        <a:bodyPr/>
        <a:lstStyle/>
        <a:p>
          <a:r>
            <a:rPr lang="hr-HR" sz="2400" dirty="0"/>
            <a:t>Oslabljena moć središnje vlasti</a:t>
          </a:r>
          <a:endParaRPr lang="en-US" sz="2400" dirty="0"/>
        </a:p>
      </dgm:t>
    </dgm:pt>
    <dgm:pt modelId="{5355BD71-B6A5-4D1D-B823-6BA4C7DA4A97}" type="parTrans" cxnId="{F47D1E4D-8086-4C42-9558-F8FDA12D9AF2}">
      <dgm:prSet/>
      <dgm:spPr/>
    </dgm:pt>
    <dgm:pt modelId="{A061ABE6-FA92-4DA3-A4B1-11F8C3AE5BC7}" type="sibTrans" cxnId="{F47D1E4D-8086-4C42-9558-F8FDA12D9AF2}">
      <dgm:prSet/>
      <dgm:spPr/>
    </dgm:pt>
    <dgm:pt modelId="{499E616B-3338-4812-B318-96A796826850}">
      <dgm:prSet custT="1"/>
      <dgm:spPr/>
      <dgm:t>
        <a:bodyPr/>
        <a:lstStyle/>
        <a:p>
          <a:r>
            <a:rPr lang="hr-HR" sz="2400" dirty="0"/>
            <a:t>Matijini nasljednici imali velike teritorijalne gubitke</a:t>
          </a:r>
          <a:endParaRPr lang="en-US" sz="2400" dirty="0"/>
        </a:p>
      </dgm:t>
    </dgm:pt>
    <dgm:pt modelId="{7EDBB603-59F6-44BC-A6B2-E5F961994C3A}" type="parTrans" cxnId="{30DD896A-0CA1-4987-88E8-CC2429007989}">
      <dgm:prSet/>
      <dgm:spPr/>
    </dgm:pt>
    <dgm:pt modelId="{E410D622-649F-4D82-9760-1DAEB9528202}" type="sibTrans" cxnId="{30DD896A-0CA1-4987-88E8-CC2429007989}">
      <dgm:prSet/>
      <dgm:spPr/>
    </dgm:pt>
    <dgm:pt modelId="{90A02836-943D-4919-8C75-C619DA64F526}" type="pres">
      <dgm:prSet presAssocID="{CB2575E1-B73E-4E21-866B-82D9777B743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B2E7A1BF-1CAA-4159-A978-4E78D71D0718}" type="pres">
      <dgm:prSet presAssocID="{B998E248-54BD-48D6-89A0-BDFFE5FCF33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11D9EA7-D446-45AA-99DE-2DDCFA5587B9}" type="pres">
      <dgm:prSet presAssocID="{A3232AD4-CA85-4BC0-A88D-425E35E28C37}" presName="spacer" presStyleCnt="0"/>
      <dgm:spPr/>
    </dgm:pt>
    <dgm:pt modelId="{FE1A0321-A545-4590-B639-C32456C835AC}" type="pres">
      <dgm:prSet presAssocID="{E1D8A147-2FED-49B9-8AA5-0B02A5418BF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E64FFB2-5638-43F7-B19E-66E88945C935}" type="pres">
      <dgm:prSet presAssocID="{83109382-455B-4C3D-9893-ED6273A03D74}" presName="spacer" presStyleCnt="0"/>
      <dgm:spPr/>
    </dgm:pt>
    <dgm:pt modelId="{2F0D7D9A-3971-48BF-B096-E2C50E21737E}" type="pres">
      <dgm:prSet presAssocID="{EB699E93-0071-4AB1-A4B5-2C92E43DEFD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EB311B9-AA82-4EEE-947A-13D451A1B86C}" type="pres">
      <dgm:prSet presAssocID="{EC4827BC-37A3-4B69-9941-C5DF614A8D06}" presName="spacer" presStyleCnt="0"/>
      <dgm:spPr/>
    </dgm:pt>
    <dgm:pt modelId="{71E2B42C-977A-479F-B3A6-850DF4F3C9D4}" type="pres">
      <dgm:prSet presAssocID="{646841AE-93F8-4ACE-834A-3EAC60AA603E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BF4DE62-6C5B-40FE-AFA5-2A5F55A0D60E}" type="pres">
      <dgm:prSet presAssocID="{A061ABE6-FA92-4DA3-A4B1-11F8C3AE5BC7}" presName="spacer" presStyleCnt="0"/>
      <dgm:spPr/>
    </dgm:pt>
    <dgm:pt modelId="{DCD0C127-9816-4D77-8870-F5FD10B00E6D}" type="pres">
      <dgm:prSet presAssocID="{499E616B-3338-4812-B318-96A796826850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5778C350-F7BE-4906-9FDF-5C55EC8D73A1}" type="presOf" srcId="{646841AE-93F8-4ACE-834A-3EAC60AA603E}" destId="{71E2B42C-977A-479F-B3A6-850DF4F3C9D4}" srcOrd="0" destOrd="0" presId="urn:microsoft.com/office/officeart/2005/8/layout/vList2"/>
    <dgm:cxn modelId="{0622CA4E-9409-4D5D-990D-C05352882B1C}" srcId="{CB2575E1-B73E-4E21-866B-82D9777B7430}" destId="{B998E248-54BD-48D6-89A0-BDFFE5FCF33A}" srcOrd="0" destOrd="0" parTransId="{F8ED6DC0-380F-4178-8085-69D550CC3052}" sibTransId="{A3232AD4-CA85-4BC0-A88D-425E35E28C37}"/>
    <dgm:cxn modelId="{2EE6EB94-5F3D-40FA-8759-6967AA07D163}" type="presOf" srcId="{499E616B-3338-4812-B318-96A796826850}" destId="{DCD0C127-9816-4D77-8870-F5FD10B00E6D}" srcOrd="0" destOrd="0" presId="urn:microsoft.com/office/officeart/2005/8/layout/vList2"/>
    <dgm:cxn modelId="{EDC79F1F-2AF8-449B-A484-0F51CD9939EF}" type="presOf" srcId="{CB2575E1-B73E-4E21-866B-82D9777B7430}" destId="{90A02836-943D-4919-8C75-C619DA64F526}" srcOrd="0" destOrd="0" presId="urn:microsoft.com/office/officeart/2005/8/layout/vList2"/>
    <dgm:cxn modelId="{DA8DAE39-C6D5-4927-BD58-A85B59335B4D}" type="presOf" srcId="{B998E248-54BD-48D6-89A0-BDFFE5FCF33A}" destId="{B2E7A1BF-1CAA-4159-A978-4E78D71D0718}" srcOrd="0" destOrd="0" presId="urn:microsoft.com/office/officeart/2005/8/layout/vList2"/>
    <dgm:cxn modelId="{30DD896A-0CA1-4987-88E8-CC2429007989}" srcId="{CB2575E1-B73E-4E21-866B-82D9777B7430}" destId="{499E616B-3338-4812-B318-96A796826850}" srcOrd="4" destOrd="0" parTransId="{7EDBB603-59F6-44BC-A6B2-E5F961994C3A}" sibTransId="{E410D622-649F-4D82-9760-1DAEB9528202}"/>
    <dgm:cxn modelId="{6D8F1A33-4E08-4A5B-9D2B-3E39B01AD3B8}" srcId="{CB2575E1-B73E-4E21-866B-82D9777B7430}" destId="{E1D8A147-2FED-49B9-8AA5-0B02A5418BF5}" srcOrd="1" destOrd="0" parTransId="{DAF3BDB8-713A-4192-A9EC-79C43DA832CE}" sibTransId="{83109382-455B-4C3D-9893-ED6273A03D74}"/>
    <dgm:cxn modelId="{60F0ED01-20B6-4CA1-9CE2-1DC986C0C3E8}" type="presOf" srcId="{EB699E93-0071-4AB1-A4B5-2C92E43DEFDB}" destId="{2F0D7D9A-3971-48BF-B096-E2C50E21737E}" srcOrd="0" destOrd="0" presId="urn:microsoft.com/office/officeart/2005/8/layout/vList2"/>
    <dgm:cxn modelId="{F47D1E4D-8086-4C42-9558-F8FDA12D9AF2}" srcId="{CB2575E1-B73E-4E21-866B-82D9777B7430}" destId="{646841AE-93F8-4ACE-834A-3EAC60AA603E}" srcOrd="3" destOrd="0" parTransId="{5355BD71-B6A5-4D1D-B823-6BA4C7DA4A97}" sibTransId="{A061ABE6-FA92-4DA3-A4B1-11F8C3AE5BC7}"/>
    <dgm:cxn modelId="{D2346020-E415-447D-9F75-BA70F7F6E382}" type="presOf" srcId="{E1D8A147-2FED-49B9-8AA5-0B02A5418BF5}" destId="{FE1A0321-A545-4590-B639-C32456C835AC}" srcOrd="0" destOrd="0" presId="urn:microsoft.com/office/officeart/2005/8/layout/vList2"/>
    <dgm:cxn modelId="{0388E579-B6F4-4E0D-9F74-C317B931E776}" srcId="{CB2575E1-B73E-4E21-866B-82D9777B7430}" destId="{EB699E93-0071-4AB1-A4B5-2C92E43DEFDB}" srcOrd="2" destOrd="0" parTransId="{27D4AB88-5AE1-4D3B-8EC0-972C5E22034A}" sibTransId="{EC4827BC-37A3-4B69-9941-C5DF614A8D06}"/>
    <dgm:cxn modelId="{95208468-26CE-4F48-A7C8-ED2C1C455C89}" type="presParOf" srcId="{90A02836-943D-4919-8C75-C619DA64F526}" destId="{B2E7A1BF-1CAA-4159-A978-4E78D71D0718}" srcOrd="0" destOrd="0" presId="urn:microsoft.com/office/officeart/2005/8/layout/vList2"/>
    <dgm:cxn modelId="{82FE33B4-DEF3-404D-AD10-3ED253805604}" type="presParOf" srcId="{90A02836-943D-4919-8C75-C619DA64F526}" destId="{D11D9EA7-D446-45AA-99DE-2DDCFA5587B9}" srcOrd="1" destOrd="0" presId="urn:microsoft.com/office/officeart/2005/8/layout/vList2"/>
    <dgm:cxn modelId="{E6FB76DA-6FF0-4D67-9C7A-B5B2C02EC442}" type="presParOf" srcId="{90A02836-943D-4919-8C75-C619DA64F526}" destId="{FE1A0321-A545-4590-B639-C32456C835AC}" srcOrd="2" destOrd="0" presId="urn:microsoft.com/office/officeart/2005/8/layout/vList2"/>
    <dgm:cxn modelId="{C888A47C-96B5-4D0E-B31B-AA995D615D04}" type="presParOf" srcId="{90A02836-943D-4919-8C75-C619DA64F526}" destId="{FE64FFB2-5638-43F7-B19E-66E88945C935}" srcOrd="3" destOrd="0" presId="urn:microsoft.com/office/officeart/2005/8/layout/vList2"/>
    <dgm:cxn modelId="{6136C922-09FD-4EAA-9D05-A65C995A0BE3}" type="presParOf" srcId="{90A02836-943D-4919-8C75-C619DA64F526}" destId="{2F0D7D9A-3971-48BF-B096-E2C50E21737E}" srcOrd="4" destOrd="0" presId="urn:microsoft.com/office/officeart/2005/8/layout/vList2"/>
    <dgm:cxn modelId="{52B6F0FC-E718-469A-BBE4-E8C6136788C4}" type="presParOf" srcId="{90A02836-943D-4919-8C75-C619DA64F526}" destId="{1EB311B9-AA82-4EEE-947A-13D451A1B86C}" srcOrd="5" destOrd="0" presId="urn:microsoft.com/office/officeart/2005/8/layout/vList2"/>
    <dgm:cxn modelId="{A3BFA714-F07C-40A6-9F44-469429C45509}" type="presParOf" srcId="{90A02836-943D-4919-8C75-C619DA64F526}" destId="{71E2B42C-977A-479F-B3A6-850DF4F3C9D4}" srcOrd="6" destOrd="0" presId="urn:microsoft.com/office/officeart/2005/8/layout/vList2"/>
    <dgm:cxn modelId="{84657C8D-03F0-4B0B-B282-6378E3E16F9A}" type="presParOf" srcId="{90A02836-943D-4919-8C75-C619DA64F526}" destId="{EBF4DE62-6C5B-40FE-AFA5-2A5F55A0D60E}" srcOrd="7" destOrd="0" presId="urn:microsoft.com/office/officeart/2005/8/layout/vList2"/>
    <dgm:cxn modelId="{45162BDC-FB46-4C03-B6A8-2BB0C563F6BF}" type="presParOf" srcId="{90A02836-943D-4919-8C75-C619DA64F526}" destId="{DCD0C127-9816-4D77-8870-F5FD10B00E6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AE0EB3-5C4C-4FF5-8699-382AA2194872}">
      <dsp:nvSpPr>
        <dsp:cNvPr id="0" name=""/>
        <dsp:cNvSpPr/>
      </dsp:nvSpPr>
      <dsp:spPr>
        <a:xfrm>
          <a:off x="0" y="2072"/>
          <a:ext cx="5961345" cy="88965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1" kern="1200" dirty="0"/>
            <a:t>Matija Korvin (1458</a:t>
          </a:r>
          <a:r>
            <a:rPr lang="hr-HR" sz="2400" b="1" kern="1200" dirty="0" smtClean="0"/>
            <a:t>. – 1490</a:t>
          </a:r>
          <a:r>
            <a:rPr lang="hr-HR" sz="2400" b="1" kern="1200" dirty="0"/>
            <a:t>.)</a:t>
          </a:r>
          <a:endParaRPr lang="en-US" sz="2400" b="1" kern="1200" dirty="0"/>
        </a:p>
      </dsp:txBody>
      <dsp:txXfrm>
        <a:off x="0" y="2072"/>
        <a:ext cx="5961345" cy="889657"/>
      </dsp:txXfrm>
    </dsp:sp>
    <dsp:sp modelId="{7E17F0EB-E759-4F7A-AF9C-4B847DC1A11A}">
      <dsp:nvSpPr>
        <dsp:cNvPr id="0" name=""/>
        <dsp:cNvSpPr/>
      </dsp:nvSpPr>
      <dsp:spPr>
        <a:xfrm>
          <a:off x="0" y="906032"/>
          <a:ext cx="5961345" cy="889657"/>
        </a:xfrm>
        <a:prstGeom prst="round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0" kern="1200" dirty="0"/>
            <a:t>Njegov otac Ivan bio istaknuti ugarski vojskovođa</a:t>
          </a:r>
        </a:p>
      </dsp:txBody>
      <dsp:txXfrm>
        <a:off x="0" y="906032"/>
        <a:ext cx="5961345" cy="889657"/>
      </dsp:txXfrm>
    </dsp:sp>
    <dsp:sp modelId="{C34D4B4E-B4D4-4B9A-B03D-AB4416E9F191}">
      <dsp:nvSpPr>
        <dsp:cNvPr id="0" name=""/>
        <dsp:cNvSpPr/>
      </dsp:nvSpPr>
      <dsp:spPr>
        <a:xfrm>
          <a:off x="0" y="1809991"/>
          <a:ext cx="5961345" cy="889657"/>
        </a:xfrm>
        <a:prstGeom prst="round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0" kern="1200" dirty="0"/>
            <a:t>Potjecao iz redova srednjeg plemstva</a:t>
          </a:r>
          <a:endParaRPr lang="en-US" sz="2400" b="0" kern="1200" dirty="0"/>
        </a:p>
      </dsp:txBody>
      <dsp:txXfrm>
        <a:off x="0" y="1809991"/>
        <a:ext cx="5961345" cy="889657"/>
      </dsp:txXfrm>
    </dsp:sp>
    <dsp:sp modelId="{23B90B8F-C544-400F-BC2F-CD15168913EE}">
      <dsp:nvSpPr>
        <dsp:cNvPr id="0" name=""/>
        <dsp:cNvSpPr/>
      </dsp:nvSpPr>
      <dsp:spPr>
        <a:xfrm>
          <a:off x="0" y="2713950"/>
          <a:ext cx="5961345" cy="889657"/>
        </a:xfrm>
        <a:prstGeom prst="round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Gavran u grbu obitelji </a:t>
          </a:r>
          <a:r>
            <a:rPr lang="hr-HR" sz="2400" kern="1200" dirty="0" smtClean="0"/>
            <a:t>– Korvin</a:t>
          </a:r>
          <a:endParaRPr lang="en-US" sz="2400" kern="1200" dirty="0"/>
        </a:p>
      </dsp:txBody>
      <dsp:txXfrm>
        <a:off x="0" y="2713950"/>
        <a:ext cx="5961345" cy="889657"/>
      </dsp:txXfrm>
    </dsp:sp>
    <dsp:sp modelId="{79EC4004-8E8F-40DA-B8F8-55E44E272674}">
      <dsp:nvSpPr>
        <dsp:cNvPr id="0" name=""/>
        <dsp:cNvSpPr/>
      </dsp:nvSpPr>
      <dsp:spPr>
        <a:xfrm>
          <a:off x="0" y="3617910"/>
          <a:ext cx="5961345" cy="889657"/>
        </a:xfrm>
        <a:prstGeom prst="round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Uveo poreznu reformu (poreze morali plaćati svi staleži)</a:t>
          </a:r>
          <a:endParaRPr lang="en-US" sz="2400" kern="1200" dirty="0"/>
        </a:p>
      </dsp:txBody>
      <dsp:txXfrm>
        <a:off x="0" y="3617910"/>
        <a:ext cx="5961345" cy="889657"/>
      </dsp:txXfrm>
    </dsp:sp>
    <dsp:sp modelId="{D0DA3FA1-1334-4AEC-B9D9-C89B74D9F8D4}">
      <dsp:nvSpPr>
        <dsp:cNvPr id="0" name=""/>
        <dsp:cNvSpPr/>
      </dsp:nvSpPr>
      <dsp:spPr>
        <a:xfrm>
          <a:off x="0" y="4521869"/>
          <a:ext cx="5961345" cy="889657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Uveo stajaću vojsku</a:t>
          </a:r>
          <a:endParaRPr lang="en-US" sz="2400" kern="1200" dirty="0"/>
        </a:p>
      </dsp:txBody>
      <dsp:txXfrm>
        <a:off x="0" y="4521869"/>
        <a:ext cx="5961345" cy="88965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EDE355-4354-4AC6-A2DF-1D063C8F6481}">
      <dsp:nvSpPr>
        <dsp:cNvPr id="0" name=""/>
        <dsp:cNvSpPr/>
      </dsp:nvSpPr>
      <dsp:spPr>
        <a:xfrm>
          <a:off x="0" y="410159"/>
          <a:ext cx="7037387" cy="60328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Pad Bosne pod Osmanlije 1463. godine</a:t>
          </a:r>
          <a:endParaRPr lang="en-US" sz="2400" kern="1200" dirty="0"/>
        </a:p>
      </dsp:txBody>
      <dsp:txXfrm>
        <a:off x="0" y="410159"/>
        <a:ext cx="7037387" cy="603281"/>
      </dsp:txXfrm>
    </dsp:sp>
    <dsp:sp modelId="{D560518C-7CA7-480C-A2C9-B69CBBFEA9B0}">
      <dsp:nvSpPr>
        <dsp:cNvPr id="0" name=""/>
        <dsp:cNvSpPr/>
      </dsp:nvSpPr>
      <dsp:spPr>
        <a:xfrm>
          <a:off x="0" y="1085440"/>
          <a:ext cx="7037387" cy="603281"/>
        </a:xfrm>
        <a:prstGeom prst="roundRect">
          <a:avLst/>
        </a:prstGeom>
        <a:solidFill>
          <a:schemeClr val="accent2">
            <a:hueOff val="780253"/>
            <a:satOff val="-973"/>
            <a:lumOff val="2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Osvojio sjevernu Bosnu do Jajca</a:t>
          </a:r>
          <a:endParaRPr lang="en-US" sz="2400" kern="1200" dirty="0"/>
        </a:p>
      </dsp:txBody>
      <dsp:txXfrm>
        <a:off x="0" y="1085440"/>
        <a:ext cx="7037387" cy="603281"/>
      </dsp:txXfrm>
    </dsp:sp>
    <dsp:sp modelId="{90FF2623-73BC-45A9-BAF6-A9BD5F250304}">
      <dsp:nvSpPr>
        <dsp:cNvPr id="0" name=""/>
        <dsp:cNvSpPr/>
      </dsp:nvSpPr>
      <dsp:spPr>
        <a:xfrm>
          <a:off x="0" y="1760721"/>
          <a:ext cx="7037387" cy="603281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Osnovao </a:t>
          </a:r>
          <a:r>
            <a:rPr lang="hr-HR" sz="2400" kern="1200" dirty="0" err="1"/>
            <a:t>Jajačku</a:t>
          </a:r>
          <a:r>
            <a:rPr lang="hr-HR" sz="2400" kern="1200" dirty="0"/>
            <a:t> i Srebreničku banovinu</a:t>
          </a:r>
          <a:endParaRPr lang="en-US" sz="2400" kern="1200" dirty="0"/>
        </a:p>
      </dsp:txBody>
      <dsp:txXfrm>
        <a:off x="0" y="1760721"/>
        <a:ext cx="7037387" cy="603281"/>
      </dsp:txXfrm>
    </dsp:sp>
    <dsp:sp modelId="{C413E99E-827F-4A7A-A005-C592ABB4DB30}">
      <dsp:nvSpPr>
        <dsp:cNvPr id="0" name=""/>
        <dsp:cNvSpPr/>
      </dsp:nvSpPr>
      <dsp:spPr>
        <a:xfrm>
          <a:off x="0" y="2436002"/>
          <a:ext cx="7037387" cy="603281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Sagradio sustav utvrda (začetci Vojne krajine)</a:t>
          </a:r>
          <a:endParaRPr lang="en-US" sz="2400" kern="1200" dirty="0"/>
        </a:p>
      </dsp:txBody>
      <dsp:txXfrm>
        <a:off x="0" y="2436002"/>
        <a:ext cx="7037387" cy="603281"/>
      </dsp:txXfrm>
    </dsp:sp>
    <dsp:sp modelId="{16697590-654D-44C7-8426-9CE287CDDA0B}">
      <dsp:nvSpPr>
        <dsp:cNvPr id="0" name=""/>
        <dsp:cNvSpPr/>
      </dsp:nvSpPr>
      <dsp:spPr>
        <a:xfrm>
          <a:off x="0" y="3111284"/>
          <a:ext cx="7037387" cy="603281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Sukob s velikašima oko ograničavanja moći</a:t>
          </a:r>
          <a:endParaRPr lang="en-US" sz="2400" kern="1200" dirty="0"/>
        </a:p>
      </dsp:txBody>
      <dsp:txXfrm>
        <a:off x="0" y="3111284"/>
        <a:ext cx="7037387" cy="603281"/>
      </dsp:txXfrm>
    </dsp:sp>
    <dsp:sp modelId="{9C921B1B-DB86-45A9-8488-B6C3260C6C18}">
      <dsp:nvSpPr>
        <dsp:cNvPr id="0" name=""/>
        <dsp:cNvSpPr/>
      </dsp:nvSpPr>
      <dsp:spPr>
        <a:xfrm>
          <a:off x="0" y="3786565"/>
          <a:ext cx="7037387" cy="603281"/>
        </a:xfrm>
        <a:prstGeom prst="roundRect">
          <a:avLst/>
        </a:prstGeom>
        <a:solidFill>
          <a:schemeClr val="accent2">
            <a:hueOff val="3901266"/>
            <a:satOff val="-4866"/>
            <a:lumOff val="114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/>
            <a:t>Velikaši u Slavoniji i Ugarskoj stali uz Habsburgovce</a:t>
          </a:r>
          <a:endParaRPr lang="en-US" sz="2500" kern="1200" dirty="0"/>
        </a:p>
      </dsp:txBody>
      <dsp:txXfrm>
        <a:off x="0" y="3786565"/>
        <a:ext cx="7037387" cy="603281"/>
      </dsp:txXfrm>
    </dsp:sp>
    <dsp:sp modelId="{BE3C8D54-4927-41BC-AA93-5C4DA97A23D3}">
      <dsp:nvSpPr>
        <dsp:cNvPr id="0" name=""/>
        <dsp:cNvSpPr/>
      </dsp:nvSpPr>
      <dsp:spPr>
        <a:xfrm>
          <a:off x="0" y="4461846"/>
          <a:ext cx="7037387" cy="603281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/>
            <a:t>Velikaši u Hrvatskoj stali uz Veneciju</a:t>
          </a:r>
          <a:endParaRPr lang="en-US" sz="2500" kern="1200" dirty="0"/>
        </a:p>
      </dsp:txBody>
      <dsp:txXfrm>
        <a:off x="0" y="4461846"/>
        <a:ext cx="7037387" cy="60328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BFD3F3-A3FD-4DAB-94D7-D55BFCD54911}">
      <dsp:nvSpPr>
        <dsp:cNvPr id="0" name=""/>
        <dsp:cNvSpPr/>
      </dsp:nvSpPr>
      <dsp:spPr>
        <a:xfrm>
          <a:off x="0" y="4523"/>
          <a:ext cx="7037387" cy="973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Ugarska vojska osvojila Senj (posjed Frankopana)</a:t>
          </a:r>
          <a:endParaRPr lang="en-US" sz="2400" kern="1200" dirty="0"/>
        </a:p>
      </dsp:txBody>
      <dsp:txXfrm>
        <a:off x="0" y="4523"/>
        <a:ext cx="7037387" cy="973440"/>
      </dsp:txXfrm>
    </dsp:sp>
    <dsp:sp modelId="{E436324A-1F16-41A2-8A74-CBEFDD94D27F}">
      <dsp:nvSpPr>
        <dsp:cNvPr id="0" name=""/>
        <dsp:cNvSpPr/>
      </dsp:nvSpPr>
      <dsp:spPr>
        <a:xfrm>
          <a:off x="0" y="1127723"/>
          <a:ext cx="7037387" cy="973440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Osnovao Senjsku kapetaniju, štit Hrvatskog primorja od Osmanlija i Venecije</a:t>
          </a:r>
          <a:endParaRPr lang="en-US" sz="2400" kern="1200" dirty="0"/>
        </a:p>
      </dsp:txBody>
      <dsp:txXfrm>
        <a:off x="0" y="1127723"/>
        <a:ext cx="7037387" cy="973440"/>
      </dsp:txXfrm>
    </dsp:sp>
    <dsp:sp modelId="{B905836B-EF7F-4134-BF9D-0D69F64F61C4}">
      <dsp:nvSpPr>
        <dsp:cNvPr id="0" name=""/>
        <dsp:cNvSpPr/>
      </dsp:nvSpPr>
      <dsp:spPr>
        <a:xfrm>
          <a:off x="0" y="2250923"/>
          <a:ext cx="7037387" cy="97344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Sukob kralja i Frankopana (pomoć Mlečana i osvajanje Krka)</a:t>
          </a:r>
          <a:endParaRPr lang="en-US" sz="2400" kern="1200" dirty="0"/>
        </a:p>
      </dsp:txBody>
      <dsp:txXfrm>
        <a:off x="0" y="2250923"/>
        <a:ext cx="7037387" cy="973440"/>
      </dsp:txXfrm>
    </dsp:sp>
    <dsp:sp modelId="{D7A96665-3DFB-4BD6-A66B-F174C3B332B0}">
      <dsp:nvSpPr>
        <dsp:cNvPr id="0" name=""/>
        <dsp:cNvSpPr/>
      </dsp:nvSpPr>
      <dsp:spPr>
        <a:xfrm>
          <a:off x="0" y="3374123"/>
          <a:ext cx="7037387" cy="973440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Unutarnji sukobi i prodori Osmanlija</a:t>
          </a:r>
          <a:endParaRPr lang="en-US" sz="2400" kern="1200" dirty="0"/>
        </a:p>
      </dsp:txBody>
      <dsp:txXfrm>
        <a:off x="0" y="3374123"/>
        <a:ext cx="7037387" cy="973440"/>
      </dsp:txXfrm>
    </dsp:sp>
    <dsp:sp modelId="{9A847ADE-17E8-4BB7-8ACE-E4978E43C4E3}">
      <dsp:nvSpPr>
        <dsp:cNvPr id="0" name=""/>
        <dsp:cNvSpPr/>
      </dsp:nvSpPr>
      <dsp:spPr>
        <a:xfrm>
          <a:off x="0" y="4497323"/>
          <a:ext cx="7037387" cy="97344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Europske zemlje nisu htjele pružiti vojnu pomoć</a:t>
          </a:r>
          <a:endParaRPr lang="en-US" sz="2400" kern="1200" dirty="0"/>
        </a:p>
      </dsp:txBody>
      <dsp:txXfrm>
        <a:off x="0" y="4497323"/>
        <a:ext cx="7037387" cy="97344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7C7D05-BDDD-4842-A331-25356A10FD65}">
      <dsp:nvSpPr>
        <dsp:cNvPr id="0" name=""/>
        <dsp:cNvSpPr/>
      </dsp:nvSpPr>
      <dsp:spPr>
        <a:xfrm>
          <a:off x="0" y="26240"/>
          <a:ext cx="5961345" cy="9547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Kraljevski gradovi </a:t>
          </a:r>
          <a:r>
            <a:rPr lang="hr-HR" sz="2400" kern="1200" dirty="0" err="1"/>
            <a:t>Ostrovica</a:t>
          </a:r>
          <a:r>
            <a:rPr lang="hr-HR" sz="2400" kern="1200" dirty="0"/>
            <a:t>, Knin i Klis dio obrambenog sustava</a:t>
          </a:r>
          <a:endParaRPr lang="en-US" sz="2400" kern="1200" dirty="0"/>
        </a:p>
      </dsp:txBody>
      <dsp:txXfrm>
        <a:off x="0" y="26240"/>
        <a:ext cx="5961345" cy="954720"/>
      </dsp:txXfrm>
    </dsp:sp>
    <dsp:sp modelId="{A26D950A-D025-40DE-8267-23CE01562B9B}">
      <dsp:nvSpPr>
        <dsp:cNvPr id="0" name=""/>
        <dsp:cNvSpPr/>
      </dsp:nvSpPr>
      <dsp:spPr>
        <a:xfrm>
          <a:off x="0" y="1127840"/>
          <a:ext cx="5961345" cy="954720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Prodori Osmanlija na cijelom području od Drave do Jadrana</a:t>
          </a:r>
          <a:endParaRPr lang="en-US" sz="2400" kern="1200" dirty="0"/>
        </a:p>
      </dsp:txBody>
      <dsp:txXfrm>
        <a:off x="0" y="1127840"/>
        <a:ext cx="5961345" cy="954720"/>
      </dsp:txXfrm>
    </dsp:sp>
    <dsp:sp modelId="{077091A6-4A0F-4991-8B31-CCFC2E1BDC02}">
      <dsp:nvSpPr>
        <dsp:cNvPr id="0" name=""/>
        <dsp:cNvSpPr/>
      </dsp:nvSpPr>
      <dsp:spPr>
        <a:xfrm>
          <a:off x="0" y="2229440"/>
          <a:ext cx="5961345" cy="95472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1480. godine Matijina vojska prodrla u Bosnu i dospjela do Sarajeva</a:t>
          </a:r>
          <a:endParaRPr lang="en-US" sz="2400" kern="1200" dirty="0"/>
        </a:p>
      </dsp:txBody>
      <dsp:txXfrm>
        <a:off x="0" y="2229440"/>
        <a:ext cx="5961345" cy="954720"/>
      </dsp:txXfrm>
    </dsp:sp>
    <dsp:sp modelId="{F6F288C2-5002-4F5A-9F10-2F15EF1B0603}">
      <dsp:nvSpPr>
        <dsp:cNvPr id="0" name=""/>
        <dsp:cNvSpPr/>
      </dsp:nvSpPr>
      <dsp:spPr>
        <a:xfrm>
          <a:off x="0" y="3331040"/>
          <a:ext cx="5961345" cy="954720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Osmanlije zauzeli obalu Neretve i izbili na more</a:t>
          </a:r>
          <a:endParaRPr lang="en-US" sz="2400" kern="1200" dirty="0"/>
        </a:p>
      </dsp:txBody>
      <dsp:txXfrm>
        <a:off x="0" y="3331040"/>
        <a:ext cx="5961345" cy="954720"/>
      </dsp:txXfrm>
    </dsp:sp>
    <dsp:sp modelId="{38930E81-7ADA-4307-B224-FBEC006F69E1}">
      <dsp:nvSpPr>
        <dsp:cNvPr id="0" name=""/>
        <dsp:cNvSpPr/>
      </dsp:nvSpPr>
      <dsp:spPr>
        <a:xfrm>
          <a:off x="0" y="4432640"/>
          <a:ext cx="5961345" cy="95472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1482. godine cijela Hercegovina pala pod vlast Osmanlija (Herceg Novi)</a:t>
          </a:r>
          <a:endParaRPr lang="en-US" sz="2400" kern="1200" dirty="0"/>
        </a:p>
      </dsp:txBody>
      <dsp:txXfrm>
        <a:off x="0" y="4432640"/>
        <a:ext cx="5961345" cy="95472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8FF517-4766-4A54-9163-3CEC5AC02C95}">
      <dsp:nvSpPr>
        <dsp:cNvPr id="0" name=""/>
        <dsp:cNvSpPr/>
      </dsp:nvSpPr>
      <dsp:spPr>
        <a:xfrm>
          <a:off x="0" y="1781"/>
          <a:ext cx="6589260" cy="9582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U obrani Hercegovine istakla se velikaška obitelj Stjepana Vukčića Kosače</a:t>
          </a:r>
          <a:endParaRPr lang="en-US" sz="2400" kern="1200" dirty="0"/>
        </a:p>
      </dsp:txBody>
      <dsp:txXfrm>
        <a:off x="0" y="1781"/>
        <a:ext cx="6589260" cy="958230"/>
      </dsp:txXfrm>
    </dsp:sp>
    <dsp:sp modelId="{F0226FF1-0529-4238-A2B1-BDF7EE50F304}">
      <dsp:nvSpPr>
        <dsp:cNvPr id="0" name=""/>
        <dsp:cNvSpPr/>
      </dsp:nvSpPr>
      <dsp:spPr>
        <a:xfrm>
          <a:off x="0" y="1072331"/>
          <a:ext cx="6589260" cy="958230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Stjepan je 1448. godine uzeo naslov hercega odakle potječe i naziv Hercegovina</a:t>
          </a:r>
          <a:endParaRPr lang="en-US" sz="2400" kern="1200" dirty="0"/>
        </a:p>
      </dsp:txBody>
      <dsp:txXfrm>
        <a:off x="0" y="1072331"/>
        <a:ext cx="6589260" cy="958230"/>
      </dsp:txXfrm>
    </dsp:sp>
    <dsp:sp modelId="{71665EAC-ADAF-46D1-B799-020FFEE58C9F}">
      <dsp:nvSpPr>
        <dsp:cNvPr id="0" name=""/>
        <dsp:cNvSpPr/>
      </dsp:nvSpPr>
      <dsp:spPr>
        <a:xfrm>
          <a:off x="0" y="2142881"/>
          <a:ext cx="6589260" cy="95823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Zbog nesloge velikaša nije organiziran uspješan otpor</a:t>
          </a:r>
          <a:endParaRPr lang="en-US" sz="2400" kern="1200" dirty="0"/>
        </a:p>
      </dsp:txBody>
      <dsp:txXfrm>
        <a:off x="0" y="2142881"/>
        <a:ext cx="6589260" cy="958230"/>
      </dsp:txXfrm>
    </dsp:sp>
    <dsp:sp modelId="{CF227B99-1238-4EDA-96B3-99CF7B6BBB25}">
      <dsp:nvSpPr>
        <dsp:cNvPr id="0" name=""/>
        <dsp:cNvSpPr/>
      </dsp:nvSpPr>
      <dsp:spPr>
        <a:xfrm>
          <a:off x="0" y="3213431"/>
          <a:ext cx="6589260" cy="958230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Katarina Kosača, posljednja bosanska kraljica</a:t>
          </a:r>
          <a:endParaRPr lang="en-US" sz="2400" kern="1200" dirty="0"/>
        </a:p>
      </dsp:txBody>
      <dsp:txXfrm>
        <a:off x="0" y="3213431"/>
        <a:ext cx="6589260" cy="958230"/>
      </dsp:txXfrm>
    </dsp:sp>
    <dsp:sp modelId="{49ADFD1D-02A3-4526-8F46-4178B403E4D0}">
      <dsp:nvSpPr>
        <dsp:cNvPr id="0" name=""/>
        <dsp:cNvSpPr/>
      </dsp:nvSpPr>
      <dsp:spPr>
        <a:xfrm>
          <a:off x="0" y="4283981"/>
          <a:ext cx="6589260" cy="95823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Život pod zaštitom pape u Rimu i oporuka</a:t>
          </a:r>
          <a:endParaRPr lang="en-US" sz="2400" kern="1200" dirty="0"/>
        </a:p>
      </dsp:txBody>
      <dsp:txXfrm>
        <a:off x="0" y="4283981"/>
        <a:ext cx="6589260" cy="95823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E7A1BF-1CAA-4159-A978-4E78D71D0718}">
      <dsp:nvSpPr>
        <dsp:cNvPr id="0" name=""/>
        <dsp:cNvSpPr/>
      </dsp:nvSpPr>
      <dsp:spPr>
        <a:xfrm>
          <a:off x="0" y="26749"/>
          <a:ext cx="6594475" cy="9734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Osmanlijske provale u Hrvatske zemlje trajale petnaest godina</a:t>
          </a:r>
          <a:endParaRPr lang="en-US" sz="2400" kern="1200" dirty="0"/>
        </a:p>
      </dsp:txBody>
      <dsp:txXfrm>
        <a:off x="0" y="26749"/>
        <a:ext cx="6594475" cy="973440"/>
      </dsp:txXfrm>
    </dsp:sp>
    <dsp:sp modelId="{FE1A0321-A545-4590-B639-C32456C835AC}">
      <dsp:nvSpPr>
        <dsp:cNvPr id="0" name=""/>
        <dsp:cNvSpPr/>
      </dsp:nvSpPr>
      <dsp:spPr>
        <a:xfrm>
          <a:off x="0" y="1149949"/>
          <a:ext cx="6594475" cy="973440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Potpisano primirje između Matije i sultana </a:t>
          </a:r>
          <a:r>
            <a:rPr lang="hr-HR" sz="2400" kern="1200" dirty="0" err="1"/>
            <a:t>Bajazida</a:t>
          </a:r>
          <a:r>
            <a:rPr lang="hr-HR" sz="2400" kern="1200" dirty="0"/>
            <a:t> II.</a:t>
          </a:r>
          <a:endParaRPr lang="en-US" sz="2400" kern="1200" dirty="0"/>
        </a:p>
      </dsp:txBody>
      <dsp:txXfrm>
        <a:off x="0" y="1149949"/>
        <a:ext cx="6594475" cy="973440"/>
      </dsp:txXfrm>
    </dsp:sp>
    <dsp:sp modelId="{2F0D7D9A-3971-48BF-B096-E2C50E21737E}">
      <dsp:nvSpPr>
        <dsp:cNvPr id="0" name=""/>
        <dsp:cNvSpPr/>
      </dsp:nvSpPr>
      <dsp:spPr>
        <a:xfrm>
          <a:off x="0" y="2273149"/>
          <a:ext cx="6594475" cy="97344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Nakon Matijine smrti njegov vojni sustav se raspao</a:t>
          </a:r>
          <a:endParaRPr lang="en-US" sz="2400" kern="1200" dirty="0"/>
        </a:p>
      </dsp:txBody>
      <dsp:txXfrm>
        <a:off x="0" y="2273149"/>
        <a:ext cx="6594475" cy="973440"/>
      </dsp:txXfrm>
    </dsp:sp>
    <dsp:sp modelId="{71E2B42C-977A-479F-B3A6-850DF4F3C9D4}">
      <dsp:nvSpPr>
        <dsp:cNvPr id="0" name=""/>
        <dsp:cNvSpPr/>
      </dsp:nvSpPr>
      <dsp:spPr>
        <a:xfrm>
          <a:off x="0" y="3396349"/>
          <a:ext cx="6594475" cy="973440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Oslabljena moć središnje vlasti</a:t>
          </a:r>
          <a:endParaRPr lang="en-US" sz="2400" kern="1200" dirty="0"/>
        </a:p>
      </dsp:txBody>
      <dsp:txXfrm>
        <a:off x="0" y="3396349"/>
        <a:ext cx="6594475" cy="973440"/>
      </dsp:txXfrm>
    </dsp:sp>
    <dsp:sp modelId="{DCD0C127-9816-4D77-8870-F5FD10B00E6D}">
      <dsp:nvSpPr>
        <dsp:cNvPr id="0" name=""/>
        <dsp:cNvSpPr/>
      </dsp:nvSpPr>
      <dsp:spPr>
        <a:xfrm>
          <a:off x="0" y="4519549"/>
          <a:ext cx="6594475" cy="97344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Matijini nasljednici imali velike teritorijalne gubitke</a:t>
          </a:r>
          <a:endParaRPr lang="en-US" sz="2400" kern="1200" dirty="0"/>
        </a:p>
      </dsp:txBody>
      <dsp:txXfrm>
        <a:off x="0" y="4519549"/>
        <a:ext cx="6594475" cy="973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6F594-1536-47D5-8878-591A759919D1}" type="datetimeFigureOut">
              <a:rPr lang="en-GB" smtClean="0"/>
              <a:pPr/>
              <a:t>31/08/2020</a:t>
            </a:fld>
            <a:endParaRPr lang="en-GB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79E3F-29EE-4978-9743-B3A9A8288DF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51732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Matija Korvin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44925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Ivan </a:t>
            </a:r>
            <a:r>
              <a:rPr lang="hr-HR" dirty="0" err="1"/>
              <a:t>Hunyadi</a:t>
            </a:r>
            <a:r>
              <a:rPr lang="hr-HR" dirty="0"/>
              <a:t>, otac Matije Korvina i istaknuti ugarski vojskovođa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08663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3427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Grbovi kraljevstva za vrijeme vladavine Matije Korvina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48004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67480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Katarina Kosača, kći Stjepana Vukčića Kosače, žena bosanskoga kralja Stjepana Tomaša i maćeha Stjepana Tomaševića, posljednjega bosanskog kralja.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32531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31.8.2020.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31.8.2020.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31.8.2020.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31.8.2020.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31.8.2020.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31.8.2020.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31.8.2020.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31.8.2020.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31.8.2020.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31.8.2020.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31.8.2020.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C1E8A-F128-44EC-BB67-9C82EE8DCC7B}" type="datetimeFigureOut">
              <a:rPr lang="hr-HR" smtClean="0"/>
              <a:pPr/>
              <a:t>31.8.2020.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0456" y="18864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E1AA7F6F-40BB-4E0D-B829-7C08B8E62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988841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hr-HR" sz="3800" dirty="0"/>
              <a:t>Ugarsko-hrvatsko </a:t>
            </a:r>
            <a:r>
              <a:rPr lang="hr-HR" sz="3800" dirty="0" smtClean="0"/>
              <a:t>kraljevstvo </a:t>
            </a:r>
            <a:r>
              <a:rPr lang="hr-HR" sz="3800" dirty="0"/>
              <a:t>u doba kralja Matije Korvina</a:t>
            </a:r>
            <a:endParaRPr lang="hr-HR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CC197A78-CDB1-4189-A77D-D99F71918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5863" y="3645024"/>
            <a:ext cx="6400800" cy="1314450"/>
          </a:xfrm>
        </p:spPr>
        <p:txBody>
          <a:bodyPr>
            <a:normAutofit lnSpcReduction="10000"/>
          </a:bodyPr>
          <a:lstStyle/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Nastavna tema: Hrvatska u razvijenome i kasnome srednjem vijeku</a:t>
            </a:r>
          </a:p>
          <a:p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6391EBD3-2C72-44FD-8497-2AB8B757E8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9" r="823" b="29103"/>
          <a:stretch/>
        </p:blipFill>
        <p:spPr>
          <a:xfrm>
            <a:off x="8976320" y="3596632"/>
            <a:ext cx="3215679" cy="32616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C8C3900-B8A1-4965-88E6-CBCBFE0672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65945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E3308B9-5514-4F7F-BFD9-8E783F3A7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24568"/>
            <a:ext cx="3351755" cy="5412920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chemeClr val="bg1"/>
                </a:solidFill>
              </a:rPr>
              <a:t>Doba kralja Matije Korvina</a:t>
            </a:r>
            <a:endParaRPr lang="hr-HR" dirty="0">
              <a:solidFill>
                <a:schemeClr val="bg1"/>
              </a:solidFill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A14E7A06-4B7A-4BB9-89AA-69CE0F8172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5706642"/>
              </p:ext>
            </p:extLst>
          </p:nvPr>
        </p:nvGraphicFramePr>
        <p:xfrm>
          <a:off x="5392455" y="623888"/>
          <a:ext cx="5961345" cy="541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86AA2F33-99E6-42A4-8B46-560311C5A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00456" y="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7FEDD35E-AB4E-479E-9E43-26FF1B6C98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8157" y="5877272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2164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8D3C556-EBC6-4A88-BC09-736A168AB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67" y="675564"/>
            <a:ext cx="3609833" cy="5204085"/>
          </a:xfrm>
        </p:spPr>
        <p:txBody>
          <a:bodyPr>
            <a:normAutofit/>
          </a:bodyPr>
          <a:lstStyle/>
          <a:p>
            <a:r>
              <a:rPr lang="hr-HR" sz="4400" dirty="0"/>
              <a:t>Doba kralja Matije Korvina</a:t>
            </a:r>
            <a:endParaRPr lang="hr-HR" dirty="0"/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xmlns="" id="{37D67650-B86A-46F3-BA50-0A39853BB5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56180191"/>
              </p:ext>
            </p:extLst>
          </p:nvPr>
        </p:nvGraphicFramePr>
        <p:xfrm>
          <a:off x="4776730" y="819369"/>
          <a:ext cx="6589260" cy="5243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\\tartar\_Razmjena\dvukelic\Klio 6.png">
            <a:extLst>
              <a:ext uri="{FF2B5EF4-FFF2-40B4-BE49-F238E27FC236}">
                <a16:creationId xmlns:a16="http://schemas.microsoft.com/office/drawing/2014/main" xmlns="" id="{E68E1054-4639-4F0D-B47C-4C501DCAA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A0C31DB8-A928-41B6-A6F9-764D34E046E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3568" y="5949063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27495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5A92BC41-5AE1-432E-87C7-12BF9E03D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01415" y="476778"/>
            <a:ext cx="7212450" cy="5920653"/>
          </a:xfrm>
          <a:prstGeom prst="rect">
            <a:avLst/>
          </a:prstGeom>
          <a:solidFill>
            <a:srgbClr val="A9503A">
              <a:alpha val="9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18D1C62-2AB9-4765-81EB-985DE68E6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1495" y="1179095"/>
            <a:ext cx="5956353" cy="34044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800">
                <a:solidFill>
                  <a:srgbClr val="FFFFFF"/>
                </a:solidFill>
              </a:rPr>
              <a:t>Doba kralja Matije Korvina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DC0E1208-0B30-4396-AE7C-AEBFFAEE66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87478" y="4713662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Slika 6" descr="Slika na kojoj se prikazuje osoba, žena, držanje, mlado&#10;&#10;Opis je automatski generiran">
            <a:extLst>
              <a:ext uri="{FF2B5EF4-FFF2-40B4-BE49-F238E27FC236}">
                <a16:creationId xmlns:a16="http://schemas.microsoft.com/office/drawing/2014/main" xmlns="" id="{5C5260CC-EFDE-4710-AE2D-740168B22C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409" b="2"/>
          <a:stretch/>
        </p:blipFill>
        <p:spPr>
          <a:xfrm>
            <a:off x="475488" y="476777"/>
            <a:ext cx="3864383" cy="5920653"/>
          </a:xfrm>
          <a:prstGeom prst="rect">
            <a:avLst/>
          </a:prstGeom>
        </p:spPr>
      </p:pic>
      <p:pic>
        <p:nvPicPr>
          <p:cNvPr id="8" name="Picture 2" descr="\\tartar\_Razmjena\dvukelic\Klio 6.png">
            <a:extLst>
              <a:ext uri="{FF2B5EF4-FFF2-40B4-BE49-F238E27FC236}">
                <a16:creationId xmlns:a16="http://schemas.microsoft.com/office/drawing/2014/main" xmlns="" id="{6EA017D0-0609-4C25-8099-B3EC238D5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A5C5FA22-8A97-4EEC-9FD7-8963858B97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3568" y="5949063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4146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7" y="321731"/>
            <a:ext cx="4142096" cy="6213425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B61B37A-C499-4CE5-BA75-9DFE22049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583616"/>
            <a:ext cx="3722141" cy="5520579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chemeClr val="bg1"/>
                </a:solidFill>
              </a:rPr>
              <a:t>Doba kralja Matije Korvina</a:t>
            </a:r>
            <a:endParaRPr lang="hr-HR" dirty="0">
              <a:solidFill>
                <a:srgbClr val="FFFFFF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29503" y="321732"/>
            <a:ext cx="7240765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" name="Rezervirano mjesto sadržaja 2">
            <a:extLst>
              <a:ext uri="{FF2B5EF4-FFF2-40B4-BE49-F238E27FC236}">
                <a16:creationId xmlns:a16="http://schemas.microsoft.com/office/drawing/2014/main" xmlns="" id="{63AD6867-6AB1-479A-A33B-20E5A6B7B1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24986717"/>
              </p:ext>
            </p:extLst>
          </p:nvPr>
        </p:nvGraphicFramePr>
        <p:xfrm>
          <a:off x="4933950" y="584200"/>
          <a:ext cx="6594475" cy="5519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8A0DBD8C-F896-4C39-9727-215353B7B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94950" y="-83078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A2FFF9F3-34E6-41CD-99AF-E9E8087A22F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6257" y="6050105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8914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DE76B83-03F9-4489-A52F-2161A747E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255B08C8-1FFB-46A2-89CB-4FE5E8136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881" y="1840239"/>
            <a:ext cx="6202730" cy="4334629"/>
          </a:xfrm>
        </p:spPr>
        <p:txBody>
          <a:bodyPr anchor="ctr">
            <a:normAutofit/>
          </a:bodyPr>
          <a:lstStyle/>
          <a:p>
            <a:pPr lvl="0"/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b="1" dirty="0">
                <a:solidFill>
                  <a:schemeClr val="bg1"/>
                </a:solidFill>
              </a:rPr>
              <a:t>Matija Korvin (1458.-1490.)</a:t>
            </a:r>
            <a:endParaRPr lang="en-US" sz="2400" b="1" dirty="0">
              <a:solidFill>
                <a:schemeClr val="bg1"/>
              </a:solidFill>
            </a:endParaRPr>
          </a:p>
          <a:p>
            <a:pPr lvl="0"/>
            <a:r>
              <a:rPr lang="hr-HR" sz="2400" b="0" dirty="0">
                <a:solidFill>
                  <a:schemeClr val="bg1"/>
                </a:solidFill>
              </a:rPr>
              <a:t>potjecao iz redova srednjeg plemstva</a:t>
            </a:r>
            <a:endParaRPr lang="en-US" sz="2400" b="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gavran u grbu obitelji - Korvin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uveo poreznu reformu (poreze morali plaćati svi staleži)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uveo stajaću vojsku</a:t>
            </a:r>
            <a:endParaRPr lang="hr-HR" sz="1400" dirty="0">
              <a:solidFill>
                <a:schemeClr val="bg1"/>
              </a:solidFill>
            </a:endParaRPr>
          </a:p>
          <a:p>
            <a:pPr lvl="0"/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17EEF97E-C525-409E-B54E-1A22EF78D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2168" y="-28699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45C306A6-284F-4202-84EC-AC3836C741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9655" y="5943220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2649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38D5E40-69BE-4271-B683-865220B54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B60DD3B-E671-4785-BFD3-17D153862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2322" y="2204864"/>
            <a:ext cx="5948831" cy="4334629"/>
          </a:xfrm>
        </p:spPr>
        <p:txBody>
          <a:bodyPr anchor="ctr">
            <a:normAutofit/>
          </a:bodyPr>
          <a:lstStyle/>
          <a:p>
            <a:pPr lvl="0"/>
            <a:r>
              <a:rPr lang="hr-HR" sz="2400" dirty="0">
                <a:solidFill>
                  <a:schemeClr val="bg1"/>
                </a:solidFill>
              </a:rPr>
              <a:t>pad Bosne pod Osmanlije 1463. godine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osvojio sjevernu Bosnu do Jajca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osnovao </a:t>
            </a:r>
            <a:r>
              <a:rPr lang="hr-HR" sz="2400" dirty="0" err="1">
                <a:solidFill>
                  <a:schemeClr val="bg1"/>
                </a:solidFill>
              </a:rPr>
              <a:t>Jajačku</a:t>
            </a:r>
            <a:r>
              <a:rPr lang="hr-HR" sz="2400" dirty="0">
                <a:solidFill>
                  <a:schemeClr val="bg1"/>
                </a:solidFill>
              </a:rPr>
              <a:t> i Srebreničku banovinu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sagradio sustav utvrda (začetci Vojne krajine)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sukob s velikašima oko ograničavanja moći</a:t>
            </a: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osnovao Senjsku kapetaniju, štit Hrvatskog primorja od Osmanlija i Venecije</a:t>
            </a:r>
          </a:p>
          <a:p>
            <a:r>
              <a:rPr lang="hr-HR" sz="2400" dirty="0">
                <a:solidFill>
                  <a:schemeClr val="bg1"/>
                </a:solidFill>
              </a:rPr>
              <a:t>Kraljevski gradovi </a:t>
            </a:r>
            <a:r>
              <a:rPr lang="hr-HR" sz="2400" dirty="0" err="1">
                <a:solidFill>
                  <a:schemeClr val="bg1"/>
                </a:solidFill>
              </a:rPr>
              <a:t>Ostrovica</a:t>
            </a:r>
            <a:r>
              <a:rPr lang="hr-HR" sz="2400" dirty="0">
                <a:solidFill>
                  <a:schemeClr val="bg1"/>
                </a:solidFill>
              </a:rPr>
              <a:t>, Knin i Klis dio obrambenog sustava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endParaRPr lang="en-US" sz="24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endParaRPr lang="hr-HR" sz="2400" dirty="0">
              <a:solidFill>
                <a:srgbClr val="FEFFFF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A66A07AC-D7E0-403A-9EB2-AA6428DB6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F4A3C31E-49E7-4761-A8F5-D3362875E2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6920" y="5935103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230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A48BC9F-90A6-4414-A205-B71E50470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4DF3F01D-EDAA-448A-99FA-E394FA308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2132856"/>
            <a:ext cx="5948831" cy="4334629"/>
          </a:xfrm>
        </p:spPr>
        <p:txBody>
          <a:bodyPr anchor="ctr">
            <a:normAutofit/>
          </a:bodyPr>
          <a:lstStyle/>
          <a:p>
            <a:pPr lvl="0"/>
            <a:r>
              <a:rPr lang="hr-HR" sz="2400" dirty="0">
                <a:solidFill>
                  <a:schemeClr val="bg1"/>
                </a:solidFill>
              </a:rPr>
              <a:t>1480. godine Matijina vojska prodrla u Bosnu i dospjela do Sarajeva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Osmanlije zauzeli obalu Neretve i izbili na more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1482. godine cijela Hercegovina pala pod vlast Osmanlija (Herceg Novi)</a:t>
            </a: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u obrani Hercegovine istakla se velikaška obitelj Stjepana Vukčića Kosače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Stjepan je 1448. godine uzeo naslov hercega odakle potječe i naziv Hercegovina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endParaRPr lang="en-US" sz="2400" dirty="0">
              <a:solidFill>
                <a:schemeClr val="bg1"/>
              </a:solidFill>
            </a:endParaRPr>
          </a:p>
          <a:p>
            <a:pPr lvl="0"/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8C45A081-16B5-4FAC-A427-AF1741CDF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2168" y="-28699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7457C4E8-02F7-4EFA-B1C5-1A47360CC8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6960" y="5975980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6293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DAB4C3D-8CC6-49ED-B1AB-6C9AA40B9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C3A25B7-10B4-439F-9220-D1BE7059D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9949" y="2132856"/>
            <a:ext cx="6474470" cy="4334629"/>
          </a:xfrm>
        </p:spPr>
        <p:txBody>
          <a:bodyPr anchor="ctr">
            <a:normAutofit/>
          </a:bodyPr>
          <a:lstStyle/>
          <a:p>
            <a:pPr lvl="0"/>
            <a:r>
              <a:rPr lang="hr-HR" sz="2400" dirty="0">
                <a:solidFill>
                  <a:schemeClr val="bg1"/>
                </a:solidFill>
              </a:rPr>
              <a:t>Katarina Kosača, posljednja bosanska kraljica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život pod zaštitom pape u Rimu i oporuka</a:t>
            </a: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Osmanlijske provale u Hrvatske zemlje trajale petnaest godina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nakon Matijine smrti njegov vojni sustav se raspao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Matijini nasljednici imali velike teritorijalne gubitke</a:t>
            </a:r>
          </a:p>
          <a:p>
            <a:pPr lvl="0"/>
            <a:endParaRPr lang="en-US" sz="2400" dirty="0">
              <a:solidFill>
                <a:schemeClr val="bg1"/>
              </a:solidFill>
            </a:endParaRPr>
          </a:p>
          <a:p>
            <a:pPr lvl="0"/>
            <a:endParaRPr lang="hr-HR" sz="2400" dirty="0">
              <a:solidFill>
                <a:srgbClr val="FEFFFF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CA6B79CA-7BB0-4D90-BAF6-FEDCF077D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2168" y="-28699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D308FCC9-D8C4-43BF-BA74-C22E4A194D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0199" y="5943878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5784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5A92BC41-5AE1-432E-87C7-12BF9E03D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01415" y="476778"/>
            <a:ext cx="7212450" cy="5920653"/>
          </a:xfrm>
          <a:prstGeom prst="rect">
            <a:avLst/>
          </a:prstGeom>
          <a:solidFill>
            <a:srgbClr val="9B7F50">
              <a:alpha val="9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53AA4C0-9D29-48C4-B6BE-9A320B323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1495" y="1179095"/>
            <a:ext cx="5956353" cy="34044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800">
                <a:solidFill>
                  <a:srgbClr val="FFFFFF"/>
                </a:solidFill>
              </a:rPr>
              <a:t>Doba kralja Matije Korvina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DC0E1208-0B30-4396-AE7C-AEBFFAEE66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87478" y="4713662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Slika 6" descr="Slika na kojoj se prikazuje nošenje, muškarac, žena, igrač&#10;&#10;Opis je automatski generiran">
            <a:extLst>
              <a:ext uri="{FF2B5EF4-FFF2-40B4-BE49-F238E27FC236}">
                <a16:creationId xmlns:a16="http://schemas.microsoft.com/office/drawing/2014/main" xmlns="" id="{33784A15-C24D-41D7-801C-957B959ED6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034" b="2"/>
          <a:stretch/>
        </p:blipFill>
        <p:spPr>
          <a:xfrm>
            <a:off x="475488" y="476777"/>
            <a:ext cx="3864383" cy="5920653"/>
          </a:xfrm>
          <a:prstGeom prst="rect">
            <a:avLst/>
          </a:prstGeom>
        </p:spPr>
      </p:pic>
      <p:pic>
        <p:nvPicPr>
          <p:cNvPr id="8" name="Picture 2" descr="\\tartar\_Razmjena\dvukelic\Klio 6.png">
            <a:extLst>
              <a:ext uri="{FF2B5EF4-FFF2-40B4-BE49-F238E27FC236}">
                <a16:creationId xmlns:a16="http://schemas.microsoft.com/office/drawing/2014/main" xmlns="" id="{C2651CE5-F147-4146-857C-0CBB00491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FFDF7F03-7569-439F-BC47-DEDA5C68BA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3569" y="5979502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2007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C8C3900-B8A1-4965-88E6-CBCBFE0672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65945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BF256D4-2581-4DDF-8653-525F741A9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24568"/>
            <a:ext cx="3351755" cy="5412920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chemeClr val="bg1"/>
                </a:solidFill>
              </a:rPr>
              <a:t>Doba kralja Matije Korvina</a:t>
            </a:r>
            <a:endParaRPr lang="hr-HR" dirty="0">
              <a:solidFill>
                <a:schemeClr val="bg1"/>
              </a:solidFill>
            </a:endParaRPr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xmlns="" id="{5D4EAA8F-C698-4308-A430-F3587A0844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96396537"/>
              </p:ext>
            </p:extLst>
          </p:nvPr>
        </p:nvGraphicFramePr>
        <p:xfrm>
          <a:off x="5392455" y="623888"/>
          <a:ext cx="5961345" cy="541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3832B866-ABAE-4D03-B44A-BF7F7DB2F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145406" y="-21845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5000BCD5-9B0A-4CEE-BBAB-5D60DA6DADB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1864" y="593891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3396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5A92BC41-5AE1-432E-87C7-12BF9E03D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01415" y="476778"/>
            <a:ext cx="7212450" cy="5920653"/>
          </a:xfrm>
          <a:prstGeom prst="rect">
            <a:avLst/>
          </a:prstGeom>
          <a:solidFill>
            <a:srgbClr val="865A4F">
              <a:alpha val="9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E75986F-855A-4FAB-91B1-CCAE5AE7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1495" y="1179095"/>
            <a:ext cx="5956353" cy="34044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800">
                <a:solidFill>
                  <a:srgbClr val="FFFFFF"/>
                </a:solidFill>
              </a:rPr>
              <a:t>Doba kralja Matije Korvina</a:t>
            </a:r>
            <a:endParaRPr lang="en-US" sz="4800" dirty="0">
              <a:solidFill>
                <a:srgbClr val="FFFFFF"/>
              </a:solidFill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DC0E1208-0B30-4396-AE7C-AEBFFAEE66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87478" y="4713662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Rezervirano mjesto sadržaja 3" descr="Slika na kojoj se prikazuje na otvorenom, ulica, žena, muškarac&#10;&#10;Opis je automatski generiran">
            <a:extLst>
              <a:ext uri="{FF2B5EF4-FFF2-40B4-BE49-F238E27FC236}">
                <a16:creationId xmlns:a16="http://schemas.microsoft.com/office/drawing/2014/main" xmlns="" id="{D63B3CF4-241C-42A1-A530-85DA52F054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3" b="10369"/>
          <a:stretch/>
        </p:blipFill>
        <p:spPr>
          <a:xfrm>
            <a:off x="475488" y="476777"/>
            <a:ext cx="3864383" cy="5920653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4DB07A28-F402-4FB7-BA44-C9C7C23A44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1864" y="5938917"/>
            <a:ext cx="2804862" cy="1402431"/>
          </a:xfrm>
          <a:prstGeom prst="rect">
            <a:avLst/>
          </a:prstGeom>
        </p:spPr>
      </p:pic>
      <p:pic>
        <p:nvPicPr>
          <p:cNvPr id="13" name="Picture 2" descr="\\tartar\_Razmjena\dvukelic\Klio 6.png">
            <a:extLst>
              <a:ext uri="{FF2B5EF4-FFF2-40B4-BE49-F238E27FC236}">
                <a16:creationId xmlns:a16="http://schemas.microsoft.com/office/drawing/2014/main" xmlns="" id="{28F61A5F-171C-41A2-B8BD-1DCBA03CF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74922" y="8733"/>
            <a:ext cx="1797050" cy="46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78793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646429E-D198-4E07-9419-64662FACF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chemeClr val="bg1"/>
                </a:solidFill>
              </a:rPr>
              <a:t>Doba kralja Matije Korvina</a:t>
            </a:r>
            <a:endParaRPr lang="hr-HR" dirty="0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D3FE86E0-7327-425F-A111-B6BE5A6F25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62576619"/>
              </p:ext>
            </p:extLst>
          </p:nvPr>
        </p:nvGraphicFramePr>
        <p:xfrm>
          <a:off x="4379913" y="687388"/>
          <a:ext cx="7037387" cy="547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3F9121EF-AF60-4DCD-9721-B3F35B880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145406" y="-21845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C334D454-5E2E-44E1-A719-7B79BDC68C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1864" y="593891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8931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66">
            <a:extLst>
              <a:ext uri="{FF2B5EF4-FFF2-40B4-BE49-F238E27FC236}">
                <a16:creationId xmlns:a16="http://schemas.microsoft.com/office/drawing/2014/main" xmlns="" id="{0B3B9DBC-97CC-4A18-B4A6-66E2402922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68">
            <a:extLst>
              <a:ext uri="{FF2B5EF4-FFF2-40B4-BE49-F238E27FC236}">
                <a16:creationId xmlns:a16="http://schemas.microsoft.com/office/drawing/2014/main" xmlns="" id="{F4492644-1D84-449E-94E4-5FC5C873D3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3048" y="227"/>
            <a:ext cx="12188952" cy="455189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DCAA7B4-12FC-41BF-97FF-3AEEE543C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342" y="637953"/>
            <a:ext cx="8272458" cy="3189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8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Doba</a:t>
            </a:r>
            <a:r>
              <a:rPr lang="en-US" sz="8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8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kralja</a:t>
            </a:r>
            <a:r>
              <a:rPr lang="en-US" sz="8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8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Matije</a:t>
            </a:r>
            <a:r>
              <a:rPr lang="en-US" sz="8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8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Korvina</a:t>
            </a:r>
            <a:endParaRPr lang="en-US" sz="8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9" name="Freeform 6">
            <a:extLst>
              <a:ext uri="{FF2B5EF4-FFF2-40B4-BE49-F238E27FC236}">
                <a16:creationId xmlns:a16="http://schemas.microsoft.com/office/drawing/2014/main" xmlns="" id="{94EE1A74-DEBF-434E-8B5E-7AB296ECBE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8727747" y="4208147"/>
            <a:ext cx="339126" cy="1938528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Freeform 7">
            <a:extLst>
              <a:ext uri="{FF2B5EF4-FFF2-40B4-BE49-F238E27FC236}">
                <a16:creationId xmlns:a16="http://schemas.microsoft.com/office/drawing/2014/main" xmlns="" id="{8C7C4D4B-92D9-4FA4-A294-749E8574FF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8728739" y="4098333"/>
            <a:ext cx="201857" cy="1874520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Rectangle 8">
            <a:extLst>
              <a:ext uri="{FF2B5EF4-FFF2-40B4-BE49-F238E27FC236}">
                <a16:creationId xmlns:a16="http://schemas.microsoft.com/office/drawing/2014/main" xmlns="" id="{BADA3358-2A3F-41B0-A458-6FD1DB3AF9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-3048" y="4098334"/>
            <a:ext cx="893301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3F7B19BB-EBB0-4754-B723-4D5AD3C51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342" y="4377268"/>
            <a:ext cx="7970903" cy="12805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kern="120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Pročitajte izvor u udžbeniku na stranici 85. i odgovorite na pitanja.</a:t>
            </a:r>
          </a:p>
        </p:txBody>
      </p:sp>
      <p:sp>
        <p:nvSpPr>
          <p:cNvPr id="77" name="Rectangle 8">
            <a:extLst>
              <a:ext uri="{FF2B5EF4-FFF2-40B4-BE49-F238E27FC236}">
                <a16:creationId xmlns:a16="http://schemas.microsoft.com/office/drawing/2014/main" xmlns="" id="{E4737216-37B2-43AD-AB08-05BFCCEFC9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9066873" y="4377267"/>
            <a:ext cx="312207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2" descr="\\tartar\_Razmjena\dvukelic\Klio 6.png">
            <a:extLst>
              <a:ext uri="{FF2B5EF4-FFF2-40B4-BE49-F238E27FC236}">
                <a16:creationId xmlns:a16="http://schemas.microsoft.com/office/drawing/2014/main" xmlns="" id="{31FDB4BE-3DDE-48FC-88FC-B2B5C119C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79FB636F-8BF3-4356-8509-64E61A39F5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3569" y="5979502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1958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82A2DEF-B575-48DA-8721-CF0F1F11B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5400"/>
              <a:t>Doba kralja Matije Korvina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E49CC64F-7275-4E33-961B-0C5CDC4398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fotografija, stol, tanjur, staro&#10;&#10;Opis je automatski generiran">
            <a:extLst>
              <a:ext uri="{FF2B5EF4-FFF2-40B4-BE49-F238E27FC236}">
                <a16:creationId xmlns:a16="http://schemas.microsoft.com/office/drawing/2014/main" xmlns="" id="{3A6FA51A-CAEA-4AB8-B8E6-AE0BF0F665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1" b="1934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CE9CF899-DB6E-4CD3-99AA-F34163738D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7888" y="5877272"/>
            <a:ext cx="2804862" cy="1402431"/>
          </a:xfrm>
          <a:prstGeom prst="rect">
            <a:avLst/>
          </a:prstGeom>
        </p:spPr>
      </p:pic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14735E1B-FA24-4C1D-90B4-981296EA3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194498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60B0DE5-C1CD-4D7E-B986-DC89D7BBE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chemeClr val="bg1"/>
                </a:solidFill>
              </a:rPr>
              <a:t>Doba kralja Matije Korvina</a:t>
            </a:r>
            <a:endParaRPr lang="hr-HR" dirty="0">
              <a:solidFill>
                <a:srgbClr val="FFFF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xmlns="" id="{06214231-833F-462C-B98B-3F979782FB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18655672"/>
              </p:ext>
            </p:extLst>
          </p:nvPr>
        </p:nvGraphicFramePr>
        <p:xfrm>
          <a:off x="4379913" y="687388"/>
          <a:ext cx="7037387" cy="547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6FDDAFBE-8B8C-40F0-A7D3-3B1316FA9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99917" y="-21845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9C2B8924-3EAB-4DC0-AD24-6AFF8FFE824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3569" y="593891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9469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xmlns="" id="{0B3B9DBC-97CC-4A18-B4A6-66E2402922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F4492644-1D84-449E-94E4-5FC5C873D3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3048" y="227"/>
            <a:ext cx="12188952" cy="455189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6F2685F-D688-4DC1-9A96-70B495CE0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342" y="637953"/>
            <a:ext cx="10845274" cy="3189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8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Doba</a:t>
            </a:r>
            <a:r>
              <a:rPr lang="en-US" sz="8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8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kralja</a:t>
            </a:r>
            <a:r>
              <a:rPr lang="en-US" sz="8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8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Matije</a:t>
            </a:r>
            <a:r>
              <a:rPr lang="en-US" sz="8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8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Korvina</a:t>
            </a:r>
            <a:endParaRPr lang="en-US" sz="8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Freeform 6">
            <a:extLst>
              <a:ext uri="{FF2B5EF4-FFF2-40B4-BE49-F238E27FC236}">
                <a16:creationId xmlns:a16="http://schemas.microsoft.com/office/drawing/2014/main" xmlns="" id="{94EE1A74-DEBF-434E-8B5E-7AB296ECBE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8727747" y="4208147"/>
            <a:ext cx="339126" cy="1938528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7">
            <a:extLst>
              <a:ext uri="{FF2B5EF4-FFF2-40B4-BE49-F238E27FC236}">
                <a16:creationId xmlns:a16="http://schemas.microsoft.com/office/drawing/2014/main" xmlns="" id="{8C7C4D4B-92D9-4FA4-A294-749E8574FF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8728739" y="4098333"/>
            <a:ext cx="201857" cy="1874520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8">
            <a:extLst>
              <a:ext uri="{FF2B5EF4-FFF2-40B4-BE49-F238E27FC236}">
                <a16:creationId xmlns:a16="http://schemas.microsoft.com/office/drawing/2014/main" xmlns="" id="{BADA3358-2A3F-41B0-A458-6FD1DB3AF9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-3048" y="4098334"/>
            <a:ext cx="893301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C3D9ACD9-F6BD-46D0-81FC-39B7932C2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342" y="4377268"/>
            <a:ext cx="7970903" cy="12805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kern="120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Pročitajte izvor u udžbeniku na stranici 86. i odgovorite na pitanja.</a:t>
            </a:r>
          </a:p>
        </p:txBody>
      </p:sp>
      <p:sp>
        <p:nvSpPr>
          <p:cNvPr id="34" name="Rectangle 8">
            <a:extLst>
              <a:ext uri="{FF2B5EF4-FFF2-40B4-BE49-F238E27FC236}">
                <a16:creationId xmlns:a16="http://schemas.microsoft.com/office/drawing/2014/main" xmlns="" id="{E4737216-37B2-43AD-AB08-05BFCCEFC9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9066873" y="4377267"/>
            <a:ext cx="312207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2" descr="\\tartar\_Razmjena\dvukelic\Klio 6.png">
            <a:extLst>
              <a:ext uri="{FF2B5EF4-FFF2-40B4-BE49-F238E27FC236}">
                <a16:creationId xmlns:a16="http://schemas.microsoft.com/office/drawing/2014/main" xmlns="" id="{0D81D185-F969-4487-9118-7D993F02A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D4C341B1-D702-4308-8C4E-39E8EAD090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3569" y="5979502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9166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574</Words>
  <Application>Microsoft Office PowerPoint</Application>
  <PresentationFormat>Custom</PresentationFormat>
  <Paragraphs>86</Paragraphs>
  <Slides>17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Ugarsko-hrvatsko kraljevstvo u doba kralja Matije Korvina</vt:lpstr>
      <vt:lpstr>Doba kralja Matije Korvina</vt:lpstr>
      <vt:lpstr>Doba kralja Matije Korvina</vt:lpstr>
      <vt:lpstr>Doba kralja Matije Korvina</vt:lpstr>
      <vt:lpstr>Doba kralja Matije Korvina</vt:lpstr>
      <vt:lpstr>Doba kralja Matije Korvina</vt:lpstr>
      <vt:lpstr>Doba kralja Matije Korvina</vt:lpstr>
      <vt:lpstr>Doba kralja Matije Korvina</vt:lpstr>
      <vt:lpstr>Doba kralja Matije Korvina</vt:lpstr>
      <vt:lpstr>Doba kralja Matije Korvina</vt:lpstr>
      <vt:lpstr>Doba kralja Matije Korvina</vt:lpstr>
      <vt:lpstr>Doba kralja Matije Korvina</vt:lpstr>
      <vt:lpstr>Doba kralja Matije Korvina</vt:lpstr>
      <vt:lpstr>UPAMTIMO</vt:lpstr>
      <vt:lpstr>UPAMTIMO</vt:lpstr>
      <vt:lpstr>UPAMTIMO</vt:lpstr>
      <vt:lpstr>UPAMTIMO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Ugarsko-hrvatsko Kraljevstvo u doba kralja Matije Korvina</dc:title>
  <dc:creator>Ivan Cuzic</dc:creator>
  <cp:lastModifiedBy>dvukelic</cp:lastModifiedBy>
  <cp:revision>6</cp:revision>
  <dcterms:created xsi:type="dcterms:W3CDTF">2020-08-25T09:32:55Z</dcterms:created>
  <dcterms:modified xsi:type="dcterms:W3CDTF">2020-08-31T08:04:49Z</dcterms:modified>
</cp:coreProperties>
</file>